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4"/>
  </p:notesMasterIdLst>
  <p:sldIdLst>
    <p:sldId id="256" r:id="rId2"/>
    <p:sldId id="271" r:id="rId3"/>
    <p:sldId id="272" r:id="rId4"/>
    <p:sldId id="257" r:id="rId5"/>
    <p:sldId id="258" r:id="rId6"/>
    <p:sldId id="265" r:id="rId7"/>
    <p:sldId id="274" r:id="rId8"/>
    <p:sldId id="275" r:id="rId9"/>
    <p:sldId id="276" r:id="rId10"/>
    <p:sldId id="277" r:id="rId11"/>
    <p:sldId id="259" r:id="rId12"/>
    <p:sldId id="262" r:id="rId13"/>
    <p:sldId id="268" r:id="rId14"/>
    <p:sldId id="280" r:id="rId15"/>
    <p:sldId id="260" r:id="rId16"/>
    <p:sldId id="263" r:id="rId17"/>
    <p:sldId id="279" r:id="rId18"/>
    <p:sldId id="267" r:id="rId19"/>
    <p:sldId id="278" r:id="rId20"/>
    <p:sldId id="261" r:id="rId21"/>
    <p:sldId id="270" r:id="rId22"/>
    <p:sldId id="27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013" autoAdjust="0"/>
  </p:normalViewPr>
  <p:slideViewPr>
    <p:cSldViewPr snapToGrid="0">
      <p:cViewPr varScale="1">
        <p:scale>
          <a:sx n="60" d="100"/>
          <a:sy n="60" d="100"/>
        </p:scale>
        <p:origin x="908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DED3F0-82D0-436A-B5EA-3955A6C90FEC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60343DE5-0EB4-4BA9-97CB-9D49B77FD59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The average number of points scored by teams when they win is 86 and when they lose is 70.</a:t>
          </a:r>
          <a:endParaRPr lang="en-US" sz="1600" dirty="0"/>
        </a:p>
      </dgm:t>
    </dgm:pt>
    <dgm:pt modelId="{6526E5C3-7806-4CFE-A824-6344B77B4699}" type="parTrans" cxnId="{8090E49C-7E58-4067-9EE0-31916D11D2DB}">
      <dgm:prSet/>
      <dgm:spPr/>
      <dgm:t>
        <a:bodyPr/>
        <a:lstStyle/>
        <a:p>
          <a:endParaRPr lang="en-US"/>
        </a:p>
      </dgm:t>
    </dgm:pt>
    <dgm:pt modelId="{CE2E4563-1394-44DF-9BCD-6C610A3C5817}" type="sibTrans" cxnId="{8090E49C-7E58-4067-9EE0-31916D11D2DB}">
      <dgm:prSet/>
      <dgm:spPr/>
      <dgm:t>
        <a:bodyPr/>
        <a:lstStyle/>
        <a:p>
          <a:endParaRPr lang="en-US"/>
        </a:p>
      </dgm:t>
    </dgm:pt>
    <dgm:pt modelId="{585948B2-2C56-4841-9849-959E6FD8D74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If the team finishes the tournament in the top 4 their average number of points when winning is 89 and 84 when they lose</a:t>
          </a:r>
          <a:endParaRPr lang="en-US" sz="1600" dirty="0"/>
        </a:p>
      </dgm:t>
    </dgm:pt>
    <dgm:pt modelId="{56B96494-7A1D-4DDF-A25B-19325BDFBF41}" type="parTrans" cxnId="{36035EDD-820B-474E-B487-CCED510D563A}">
      <dgm:prSet/>
      <dgm:spPr/>
      <dgm:t>
        <a:bodyPr/>
        <a:lstStyle/>
        <a:p>
          <a:endParaRPr lang="en-US"/>
        </a:p>
      </dgm:t>
    </dgm:pt>
    <dgm:pt modelId="{F0FC1A78-68F7-4465-A7B0-C5C40587F74C}" type="sibTrans" cxnId="{36035EDD-820B-474E-B487-CCED510D563A}">
      <dgm:prSet/>
      <dgm:spPr/>
      <dgm:t>
        <a:bodyPr/>
        <a:lstStyle/>
        <a:p>
          <a:endParaRPr lang="en-US"/>
        </a:p>
      </dgm:t>
    </dgm:pt>
    <dgm:pt modelId="{8E84AF17-85C7-4DAC-98B8-B656E6FCE7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If a teams wants to progress, they must be able to score in the 80’s and if they want to win tournaments, they need to be in the high 80’s – 90s</a:t>
          </a:r>
          <a:endParaRPr lang="en-US" sz="1600" dirty="0"/>
        </a:p>
      </dgm:t>
    </dgm:pt>
    <dgm:pt modelId="{BCA41C8F-C455-4677-95D3-019EB483CAD7}" type="parTrans" cxnId="{A47E8A41-61AE-4801-892E-0EAD91FF747B}">
      <dgm:prSet/>
      <dgm:spPr/>
      <dgm:t>
        <a:bodyPr/>
        <a:lstStyle/>
        <a:p>
          <a:endParaRPr lang="en-US"/>
        </a:p>
      </dgm:t>
    </dgm:pt>
    <dgm:pt modelId="{87F02985-BF1B-41D0-8345-BFF21349CC8A}" type="sibTrans" cxnId="{A47E8A41-61AE-4801-892E-0EAD91FF747B}">
      <dgm:prSet/>
      <dgm:spPr/>
      <dgm:t>
        <a:bodyPr/>
        <a:lstStyle/>
        <a:p>
          <a:endParaRPr lang="en-US"/>
        </a:p>
      </dgm:t>
    </dgm:pt>
    <dgm:pt modelId="{0088D7F8-DFDC-4403-A8AA-F92CF92E25B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AU" sz="1600" dirty="0"/>
            <a:t>What is the relationship between winning and other statistics that could be used to predicts a team's success</a:t>
          </a:r>
          <a:endParaRPr lang="en-US" sz="1600" dirty="0"/>
        </a:p>
      </dgm:t>
    </dgm:pt>
    <dgm:pt modelId="{E014ABBF-D10A-4FBB-BD4C-3F9723658D37}" type="parTrans" cxnId="{48DE9F52-0A5F-4749-9D31-F71A0E705C15}">
      <dgm:prSet/>
      <dgm:spPr/>
      <dgm:t>
        <a:bodyPr/>
        <a:lstStyle/>
        <a:p>
          <a:endParaRPr lang="en-US"/>
        </a:p>
      </dgm:t>
    </dgm:pt>
    <dgm:pt modelId="{C40854E4-B570-471F-8A7F-412FD5F78487}" type="sibTrans" cxnId="{48DE9F52-0A5F-4749-9D31-F71A0E705C15}">
      <dgm:prSet/>
      <dgm:spPr/>
      <dgm:t>
        <a:bodyPr/>
        <a:lstStyle/>
        <a:p>
          <a:endParaRPr lang="en-US"/>
        </a:p>
      </dgm:t>
    </dgm:pt>
    <dgm:pt modelId="{CBE5B3B2-26B7-41FA-B4C0-DA31461832F7}" type="pres">
      <dgm:prSet presAssocID="{F1DED3F0-82D0-436A-B5EA-3955A6C90FEC}" presName="root" presStyleCnt="0">
        <dgm:presLayoutVars>
          <dgm:dir/>
          <dgm:resizeHandles val="exact"/>
        </dgm:presLayoutVars>
      </dgm:prSet>
      <dgm:spPr/>
    </dgm:pt>
    <dgm:pt modelId="{46B25F81-0B70-43A5-A1DF-191FAB1D70AC}" type="pres">
      <dgm:prSet presAssocID="{60343DE5-0EB4-4BA9-97CB-9D49B77FD596}" presName="compNode" presStyleCnt="0"/>
      <dgm:spPr/>
    </dgm:pt>
    <dgm:pt modelId="{E3F76924-2F51-4B87-9B9C-64610433343C}" type="pres">
      <dgm:prSet presAssocID="{60343DE5-0EB4-4BA9-97CB-9D49B77FD59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Success"/>
        </a:ext>
      </dgm:extLst>
    </dgm:pt>
    <dgm:pt modelId="{F9E6025C-3088-47A2-9F4B-7BC29DE2047C}" type="pres">
      <dgm:prSet presAssocID="{60343DE5-0EB4-4BA9-97CB-9D49B77FD596}" presName="spaceRect" presStyleCnt="0"/>
      <dgm:spPr/>
    </dgm:pt>
    <dgm:pt modelId="{8AE99964-8588-4886-9260-F9FC2A992A9F}" type="pres">
      <dgm:prSet presAssocID="{60343DE5-0EB4-4BA9-97CB-9D49B77FD596}" presName="textRect" presStyleLbl="revTx" presStyleIdx="0" presStyleCnt="4">
        <dgm:presLayoutVars>
          <dgm:chMax val="1"/>
          <dgm:chPref val="1"/>
        </dgm:presLayoutVars>
      </dgm:prSet>
      <dgm:spPr/>
    </dgm:pt>
    <dgm:pt modelId="{F9ACA464-C705-488C-AEBE-5DD733FDECAD}" type="pres">
      <dgm:prSet presAssocID="{CE2E4563-1394-44DF-9BCD-6C610A3C5817}" presName="sibTrans" presStyleCnt="0"/>
      <dgm:spPr/>
    </dgm:pt>
    <dgm:pt modelId="{9AC16873-2EED-4C87-BFED-B284E4118677}" type="pres">
      <dgm:prSet presAssocID="{585948B2-2C56-4841-9849-959E6FD8D74D}" presName="compNode" presStyleCnt="0"/>
      <dgm:spPr/>
    </dgm:pt>
    <dgm:pt modelId="{FABB994D-82B0-4185-8A69-A4F4082D6330}" type="pres">
      <dgm:prSet presAssocID="{585948B2-2C56-4841-9849-959E6FD8D74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3B1D9380-C8F7-47C4-8CEF-9F0EA278631F}" type="pres">
      <dgm:prSet presAssocID="{585948B2-2C56-4841-9849-959E6FD8D74D}" presName="spaceRect" presStyleCnt="0"/>
      <dgm:spPr/>
    </dgm:pt>
    <dgm:pt modelId="{5F26D8C1-0E14-474B-BFA2-99524DE116C5}" type="pres">
      <dgm:prSet presAssocID="{585948B2-2C56-4841-9849-959E6FD8D74D}" presName="textRect" presStyleLbl="revTx" presStyleIdx="1" presStyleCnt="4">
        <dgm:presLayoutVars>
          <dgm:chMax val="1"/>
          <dgm:chPref val="1"/>
        </dgm:presLayoutVars>
      </dgm:prSet>
      <dgm:spPr/>
    </dgm:pt>
    <dgm:pt modelId="{6E9647EC-0752-4921-AFB3-D6BE7128D07B}" type="pres">
      <dgm:prSet presAssocID="{F0FC1A78-68F7-4465-A7B0-C5C40587F74C}" presName="sibTrans" presStyleCnt="0"/>
      <dgm:spPr/>
    </dgm:pt>
    <dgm:pt modelId="{23AFE1CE-F5D6-4637-9D66-451AB7355414}" type="pres">
      <dgm:prSet presAssocID="{8E84AF17-85C7-4DAC-98B8-B656E6FCE74C}" presName="compNode" presStyleCnt="0"/>
      <dgm:spPr/>
    </dgm:pt>
    <dgm:pt modelId="{C4C6CFD2-2038-4190-B7DE-56F37E8EDFD0}" type="pres">
      <dgm:prSet presAssocID="{8E84AF17-85C7-4DAC-98B8-B656E6FCE74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AD9CC3A0-4D25-45E1-84E8-1057389AE02C}" type="pres">
      <dgm:prSet presAssocID="{8E84AF17-85C7-4DAC-98B8-B656E6FCE74C}" presName="spaceRect" presStyleCnt="0"/>
      <dgm:spPr/>
    </dgm:pt>
    <dgm:pt modelId="{4D975421-C16A-4814-9031-ECB74302DD6B}" type="pres">
      <dgm:prSet presAssocID="{8E84AF17-85C7-4DAC-98B8-B656E6FCE74C}" presName="textRect" presStyleLbl="revTx" presStyleIdx="2" presStyleCnt="4" custScaleX="119354">
        <dgm:presLayoutVars>
          <dgm:chMax val="1"/>
          <dgm:chPref val="1"/>
        </dgm:presLayoutVars>
      </dgm:prSet>
      <dgm:spPr/>
    </dgm:pt>
    <dgm:pt modelId="{4019CC90-7EA6-47DD-9676-3BEDB3512FF2}" type="pres">
      <dgm:prSet presAssocID="{87F02985-BF1B-41D0-8345-BFF21349CC8A}" presName="sibTrans" presStyleCnt="0"/>
      <dgm:spPr/>
    </dgm:pt>
    <dgm:pt modelId="{E09B2AC5-90EB-4AB9-BC3A-5C4838FC7ECD}" type="pres">
      <dgm:prSet presAssocID="{0088D7F8-DFDC-4403-A8AA-F92CF92E25B6}" presName="compNode" presStyleCnt="0"/>
      <dgm:spPr/>
    </dgm:pt>
    <dgm:pt modelId="{93B7B2EB-EFEA-4845-9327-9026916F126D}" type="pres">
      <dgm:prSet presAssocID="{0088D7F8-DFDC-4403-A8AA-F92CF92E25B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E8353254-F96B-41E3-98E6-9A7A2533EADA}" type="pres">
      <dgm:prSet presAssocID="{0088D7F8-DFDC-4403-A8AA-F92CF92E25B6}" presName="spaceRect" presStyleCnt="0"/>
      <dgm:spPr/>
    </dgm:pt>
    <dgm:pt modelId="{0C713A5E-5C8E-4582-9A05-AA8470355D92}" type="pres">
      <dgm:prSet presAssocID="{0088D7F8-DFDC-4403-A8AA-F92CF92E25B6}" presName="textRect" presStyleLbl="revTx" presStyleIdx="3" presStyleCnt="4" custScaleX="118029">
        <dgm:presLayoutVars>
          <dgm:chMax val="1"/>
          <dgm:chPref val="1"/>
        </dgm:presLayoutVars>
      </dgm:prSet>
      <dgm:spPr/>
    </dgm:pt>
  </dgm:ptLst>
  <dgm:cxnLst>
    <dgm:cxn modelId="{C0521D29-9A78-4990-A7C6-CAE1886F97EF}" type="presOf" srcId="{8E84AF17-85C7-4DAC-98B8-B656E6FCE74C}" destId="{4D975421-C16A-4814-9031-ECB74302DD6B}" srcOrd="0" destOrd="0" presId="urn:microsoft.com/office/officeart/2018/2/layout/IconLabelList"/>
    <dgm:cxn modelId="{A47E8A41-61AE-4801-892E-0EAD91FF747B}" srcId="{F1DED3F0-82D0-436A-B5EA-3955A6C90FEC}" destId="{8E84AF17-85C7-4DAC-98B8-B656E6FCE74C}" srcOrd="2" destOrd="0" parTransId="{BCA41C8F-C455-4677-95D3-019EB483CAD7}" sibTransId="{87F02985-BF1B-41D0-8345-BFF21349CC8A}"/>
    <dgm:cxn modelId="{A82A5B4A-6657-4AB2-A3A5-1B006F9D5AEB}" type="presOf" srcId="{0088D7F8-DFDC-4403-A8AA-F92CF92E25B6}" destId="{0C713A5E-5C8E-4582-9A05-AA8470355D92}" srcOrd="0" destOrd="0" presId="urn:microsoft.com/office/officeart/2018/2/layout/IconLabelList"/>
    <dgm:cxn modelId="{48DE9F52-0A5F-4749-9D31-F71A0E705C15}" srcId="{F1DED3F0-82D0-436A-B5EA-3955A6C90FEC}" destId="{0088D7F8-DFDC-4403-A8AA-F92CF92E25B6}" srcOrd="3" destOrd="0" parTransId="{E014ABBF-D10A-4FBB-BD4C-3F9723658D37}" sibTransId="{C40854E4-B570-471F-8A7F-412FD5F78487}"/>
    <dgm:cxn modelId="{44B4C783-2C91-4CE9-A355-6B24582FCE71}" type="presOf" srcId="{60343DE5-0EB4-4BA9-97CB-9D49B77FD596}" destId="{8AE99964-8588-4886-9260-F9FC2A992A9F}" srcOrd="0" destOrd="0" presId="urn:microsoft.com/office/officeart/2018/2/layout/IconLabelList"/>
    <dgm:cxn modelId="{8090E49C-7E58-4067-9EE0-31916D11D2DB}" srcId="{F1DED3F0-82D0-436A-B5EA-3955A6C90FEC}" destId="{60343DE5-0EB4-4BA9-97CB-9D49B77FD596}" srcOrd="0" destOrd="0" parTransId="{6526E5C3-7806-4CFE-A824-6344B77B4699}" sibTransId="{CE2E4563-1394-44DF-9BCD-6C610A3C5817}"/>
    <dgm:cxn modelId="{179DD6A4-1377-4A98-987F-71EE56A2D2FC}" type="presOf" srcId="{F1DED3F0-82D0-436A-B5EA-3955A6C90FEC}" destId="{CBE5B3B2-26B7-41FA-B4C0-DA31461832F7}" srcOrd="0" destOrd="0" presId="urn:microsoft.com/office/officeart/2018/2/layout/IconLabelList"/>
    <dgm:cxn modelId="{710AF1A8-C8F2-454E-9EBF-19473E127895}" type="presOf" srcId="{585948B2-2C56-4841-9849-959E6FD8D74D}" destId="{5F26D8C1-0E14-474B-BFA2-99524DE116C5}" srcOrd="0" destOrd="0" presId="urn:microsoft.com/office/officeart/2018/2/layout/IconLabelList"/>
    <dgm:cxn modelId="{36035EDD-820B-474E-B487-CCED510D563A}" srcId="{F1DED3F0-82D0-436A-B5EA-3955A6C90FEC}" destId="{585948B2-2C56-4841-9849-959E6FD8D74D}" srcOrd="1" destOrd="0" parTransId="{56B96494-7A1D-4DDF-A25B-19325BDFBF41}" sibTransId="{F0FC1A78-68F7-4465-A7B0-C5C40587F74C}"/>
    <dgm:cxn modelId="{E29FF9FC-1710-4070-9209-B06DCD2EA437}" type="presParOf" srcId="{CBE5B3B2-26B7-41FA-B4C0-DA31461832F7}" destId="{46B25F81-0B70-43A5-A1DF-191FAB1D70AC}" srcOrd="0" destOrd="0" presId="urn:microsoft.com/office/officeart/2018/2/layout/IconLabelList"/>
    <dgm:cxn modelId="{B0E80170-6219-4B9E-9EEE-52B02798FCE4}" type="presParOf" srcId="{46B25F81-0B70-43A5-A1DF-191FAB1D70AC}" destId="{E3F76924-2F51-4B87-9B9C-64610433343C}" srcOrd="0" destOrd="0" presId="urn:microsoft.com/office/officeart/2018/2/layout/IconLabelList"/>
    <dgm:cxn modelId="{975D79A2-7783-4DF1-87F5-FAAE5A7C55E5}" type="presParOf" srcId="{46B25F81-0B70-43A5-A1DF-191FAB1D70AC}" destId="{F9E6025C-3088-47A2-9F4B-7BC29DE2047C}" srcOrd="1" destOrd="0" presId="urn:microsoft.com/office/officeart/2018/2/layout/IconLabelList"/>
    <dgm:cxn modelId="{8F3456A6-3A5D-41E9-96BE-65CE0C3F8E00}" type="presParOf" srcId="{46B25F81-0B70-43A5-A1DF-191FAB1D70AC}" destId="{8AE99964-8588-4886-9260-F9FC2A992A9F}" srcOrd="2" destOrd="0" presId="urn:microsoft.com/office/officeart/2018/2/layout/IconLabelList"/>
    <dgm:cxn modelId="{55338FCC-2936-46FB-A90D-8841F0888E70}" type="presParOf" srcId="{CBE5B3B2-26B7-41FA-B4C0-DA31461832F7}" destId="{F9ACA464-C705-488C-AEBE-5DD733FDECAD}" srcOrd="1" destOrd="0" presId="urn:microsoft.com/office/officeart/2018/2/layout/IconLabelList"/>
    <dgm:cxn modelId="{C08C2326-8E14-48C9-B7BA-792F5438E4AC}" type="presParOf" srcId="{CBE5B3B2-26B7-41FA-B4C0-DA31461832F7}" destId="{9AC16873-2EED-4C87-BFED-B284E4118677}" srcOrd="2" destOrd="0" presId="urn:microsoft.com/office/officeart/2018/2/layout/IconLabelList"/>
    <dgm:cxn modelId="{3072E34D-C6A9-4ECC-B7DA-ABD827360761}" type="presParOf" srcId="{9AC16873-2EED-4C87-BFED-B284E4118677}" destId="{FABB994D-82B0-4185-8A69-A4F4082D6330}" srcOrd="0" destOrd="0" presId="urn:microsoft.com/office/officeart/2018/2/layout/IconLabelList"/>
    <dgm:cxn modelId="{18CEFD63-12E1-44D8-9081-13B6952ED915}" type="presParOf" srcId="{9AC16873-2EED-4C87-BFED-B284E4118677}" destId="{3B1D9380-C8F7-47C4-8CEF-9F0EA278631F}" srcOrd="1" destOrd="0" presId="urn:microsoft.com/office/officeart/2018/2/layout/IconLabelList"/>
    <dgm:cxn modelId="{AF98CB1D-C2FE-45CD-A403-8A2C1AB6E6CF}" type="presParOf" srcId="{9AC16873-2EED-4C87-BFED-B284E4118677}" destId="{5F26D8C1-0E14-474B-BFA2-99524DE116C5}" srcOrd="2" destOrd="0" presId="urn:microsoft.com/office/officeart/2018/2/layout/IconLabelList"/>
    <dgm:cxn modelId="{32E17D41-9C63-485B-BFB7-EAF922D75178}" type="presParOf" srcId="{CBE5B3B2-26B7-41FA-B4C0-DA31461832F7}" destId="{6E9647EC-0752-4921-AFB3-D6BE7128D07B}" srcOrd="3" destOrd="0" presId="urn:microsoft.com/office/officeart/2018/2/layout/IconLabelList"/>
    <dgm:cxn modelId="{96C02BB9-6D06-4F32-806F-F9063E114F94}" type="presParOf" srcId="{CBE5B3B2-26B7-41FA-B4C0-DA31461832F7}" destId="{23AFE1CE-F5D6-4637-9D66-451AB7355414}" srcOrd="4" destOrd="0" presId="urn:microsoft.com/office/officeart/2018/2/layout/IconLabelList"/>
    <dgm:cxn modelId="{6672EFAB-F76F-4915-BA68-8659BD3B1CF3}" type="presParOf" srcId="{23AFE1CE-F5D6-4637-9D66-451AB7355414}" destId="{C4C6CFD2-2038-4190-B7DE-56F37E8EDFD0}" srcOrd="0" destOrd="0" presId="urn:microsoft.com/office/officeart/2018/2/layout/IconLabelList"/>
    <dgm:cxn modelId="{08D1B530-2EB5-4FF4-8F6F-4E6C870CF75A}" type="presParOf" srcId="{23AFE1CE-F5D6-4637-9D66-451AB7355414}" destId="{AD9CC3A0-4D25-45E1-84E8-1057389AE02C}" srcOrd="1" destOrd="0" presId="urn:microsoft.com/office/officeart/2018/2/layout/IconLabelList"/>
    <dgm:cxn modelId="{AB41FAC4-8E93-4434-8169-AD273D7CAED8}" type="presParOf" srcId="{23AFE1CE-F5D6-4637-9D66-451AB7355414}" destId="{4D975421-C16A-4814-9031-ECB74302DD6B}" srcOrd="2" destOrd="0" presId="urn:microsoft.com/office/officeart/2018/2/layout/IconLabelList"/>
    <dgm:cxn modelId="{34C83682-41B0-4F85-92A3-A121052CBA52}" type="presParOf" srcId="{CBE5B3B2-26B7-41FA-B4C0-DA31461832F7}" destId="{4019CC90-7EA6-47DD-9676-3BEDB3512FF2}" srcOrd="5" destOrd="0" presId="urn:microsoft.com/office/officeart/2018/2/layout/IconLabelList"/>
    <dgm:cxn modelId="{2246F036-CB69-4EBB-8F3A-FF0512F9764A}" type="presParOf" srcId="{CBE5B3B2-26B7-41FA-B4C0-DA31461832F7}" destId="{E09B2AC5-90EB-4AB9-BC3A-5C4838FC7ECD}" srcOrd="6" destOrd="0" presId="urn:microsoft.com/office/officeart/2018/2/layout/IconLabelList"/>
    <dgm:cxn modelId="{DB937140-1D59-4887-9E18-401CFF858D51}" type="presParOf" srcId="{E09B2AC5-90EB-4AB9-BC3A-5C4838FC7ECD}" destId="{93B7B2EB-EFEA-4845-9327-9026916F126D}" srcOrd="0" destOrd="0" presId="urn:microsoft.com/office/officeart/2018/2/layout/IconLabelList"/>
    <dgm:cxn modelId="{EE50BC59-B573-4304-88A6-2FCCCEEA568A}" type="presParOf" srcId="{E09B2AC5-90EB-4AB9-BC3A-5C4838FC7ECD}" destId="{E8353254-F96B-41E3-98E6-9A7A2533EADA}" srcOrd="1" destOrd="0" presId="urn:microsoft.com/office/officeart/2018/2/layout/IconLabelList"/>
    <dgm:cxn modelId="{627FD87C-1890-4583-9AD1-C02060DC6728}" type="presParOf" srcId="{E09B2AC5-90EB-4AB9-BC3A-5C4838FC7ECD}" destId="{0C713A5E-5C8E-4582-9A05-AA8470355D9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6B1C59-5EE7-4A93-BFDD-3FCFFBC062E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30148A-A00F-4510-A190-475A00FA8447}">
      <dgm:prSet/>
      <dgm:spPr/>
      <dgm:t>
        <a:bodyPr/>
        <a:lstStyle/>
        <a:p>
          <a:r>
            <a:rPr lang="en-AU" dirty="0"/>
            <a:t>Made 4 more shots per game and attempted 2</a:t>
          </a:r>
          <a:endParaRPr lang="en-US" dirty="0"/>
        </a:p>
      </dgm:t>
    </dgm:pt>
    <dgm:pt modelId="{0BBCAB07-F747-4B7A-823F-516C92277AF7}" type="parTrans" cxnId="{2D4105EC-E28C-4776-8788-8955F5AEA758}">
      <dgm:prSet/>
      <dgm:spPr/>
      <dgm:t>
        <a:bodyPr/>
        <a:lstStyle/>
        <a:p>
          <a:endParaRPr lang="en-US"/>
        </a:p>
      </dgm:t>
    </dgm:pt>
    <dgm:pt modelId="{4E775C03-B12C-418C-BA66-0E44AC822EC9}" type="sibTrans" cxnId="{2D4105EC-E28C-4776-8788-8955F5AEA758}">
      <dgm:prSet/>
      <dgm:spPr/>
      <dgm:t>
        <a:bodyPr/>
        <a:lstStyle/>
        <a:p>
          <a:endParaRPr lang="en-US"/>
        </a:p>
      </dgm:t>
    </dgm:pt>
    <dgm:pt modelId="{A11EEF69-41B8-4439-8BEA-CF41C1DF4AB4}">
      <dgm:prSet/>
      <dgm:spPr/>
      <dgm:t>
        <a:bodyPr/>
        <a:lstStyle/>
        <a:p>
          <a:r>
            <a:rPr lang="en-AU" dirty="0"/>
            <a:t>Made 1 more 3 pointer per game</a:t>
          </a:r>
          <a:endParaRPr lang="en-US" dirty="0"/>
        </a:p>
      </dgm:t>
    </dgm:pt>
    <dgm:pt modelId="{6C3ED699-2339-4269-90B9-DEBEB5177681}" type="parTrans" cxnId="{E30F5798-0146-413F-85E6-EFDB02FAB185}">
      <dgm:prSet/>
      <dgm:spPr/>
      <dgm:t>
        <a:bodyPr/>
        <a:lstStyle/>
        <a:p>
          <a:endParaRPr lang="en-US"/>
        </a:p>
      </dgm:t>
    </dgm:pt>
    <dgm:pt modelId="{5A3211EE-B74D-4F64-B283-3D93F59C6831}" type="sibTrans" cxnId="{E30F5798-0146-413F-85E6-EFDB02FAB185}">
      <dgm:prSet/>
      <dgm:spPr/>
      <dgm:t>
        <a:bodyPr/>
        <a:lstStyle/>
        <a:p>
          <a:endParaRPr lang="en-US"/>
        </a:p>
      </dgm:t>
    </dgm:pt>
    <dgm:pt modelId="{D14FE467-E994-45A0-BF67-946B90506C40}">
      <dgm:prSet/>
      <dgm:spPr/>
      <dgm:t>
        <a:bodyPr/>
        <a:lstStyle/>
        <a:p>
          <a:r>
            <a:rPr lang="en-AU" dirty="0"/>
            <a:t>Made 3 more free throws and attempted 4 more</a:t>
          </a:r>
          <a:endParaRPr lang="en-US" dirty="0"/>
        </a:p>
      </dgm:t>
    </dgm:pt>
    <dgm:pt modelId="{70603629-DD90-48B4-9758-F379DAAC533B}" type="parTrans" cxnId="{31D2B1D0-6582-4B5A-AF91-D91BCC5A2080}">
      <dgm:prSet/>
      <dgm:spPr/>
      <dgm:t>
        <a:bodyPr/>
        <a:lstStyle/>
        <a:p>
          <a:endParaRPr lang="en-US"/>
        </a:p>
      </dgm:t>
    </dgm:pt>
    <dgm:pt modelId="{2C794EB6-2E1C-47BD-8623-B8173193E214}" type="sibTrans" cxnId="{31D2B1D0-6582-4B5A-AF91-D91BCC5A2080}">
      <dgm:prSet/>
      <dgm:spPr/>
      <dgm:t>
        <a:bodyPr/>
        <a:lstStyle/>
        <a:p>
          <a:endParaRPr lang="en-US"/>
        </a:p>
      </dgm:t>
    </dgm:pt>
    <dgm:pt modelId="{C6A93E13-1CED-4F76-830A-C9A19FD32027}">
      <dgm:prSet/>
      <dgm:spPr/>
      <dgm:t>
        <a:bodyPr/>
        <a:lstStyle/>
        <a:p>
          <a:r>
            <a:rPr lang="en-AU" dirty="0"/>
            <a:t>Recorded 3 more total rebounds</a:t>
          </a:r>
          <a:endParaRPr lang="en-US" dirty="0"/>
        </a:p>
      </dgm:t>
    </dgm:pt>
    <dgm:pt modelId="{9EBB9BF5-06D5-4190-AEE6-CEB24703FEE4}" type="parTrans" cxnId="{8D9E3185-7CDF-4712-8BCD-D30505F79F19}">
      <dgm:prSet/>
      <dgm:spPr/>
      <dgm:t>
        <a:bodyPr/>
        <a:lstStyle/>
        <a:p>
          <a:endParaRPr lang="en-US"/>
        </a:p>
      </dgm:t>
    </dgm:pt>
    <dgm:pt modelId="{D720F747-9DF1-472A-B31A-3EC26EE61D3C}" type="sibTrans" cxnId="{8D9E3185-7CDF-4712-8BCD-D30505F79F19}">
      <dgm:prSet/>
      <dgm:spPr/>
      <dgm:t>
        <a:bodyPr/>
        <a:lstStyle/>
        <a:p>
          <a:endParaRPr lang="en-US"/>
        </a:p>
      </dgm:t>
    </dgm:pt>
    <dgm:pt modelId="{1915D282-1FD6-4E58-8FF9-D9E4B591D2C3}">
      <dgm:prSet/>
      <dgm:spPr/>
      <dgm:t>
        <a:bodyPr/>
        <a:lstStyle/>
        <a:p>
          <a:r>
            <a:rPr lang="en-AU" dirty="0"/>
            <a:t>Recorded 3 more assists</a:t>
          </a:r>
          <a:endParaRPr lang="en-US" dirty="0"/>
        </a:p>
      </dgm:t>
    </dgm:pt>
    <dgm:pt modelId="{D5BAE7CF-351C-4F73-A91C-F3AAA89B2ECF}" type="parTrans" cxnId="{7C042F5A-434D-4EED-BF7E-7B2BAEC61C23}">
      <dgm:prSet/>
      <dgm:spPr/>
      <dgm:t>
        <a:bodyPr/>
        <a:lstStyle/>
        <a:p>
          <a:endParaRPr lang="en-US"/>
        </a:p>
      </dgm:t>
    </dgm:pt>
    <dgm:pt modelId="{F502281D-0741-4FB7-827B-69AFC026263C}" type="sibTrans" cxnId="{7C042F5A-434D-4EED-BF7E-7B2BAEC61C23}">
      <dgm:prSet/>
      <dgm:spPr/>
      <dgm:t>
        <a:bodyPr/>
        <a:lstStyle/>
        <a:p>
          <a:endParaRPr lang="en-US"/>
        </a:p>
      </dgm:t>
    </dgm:pt>
    <dgm:pt modelId="{4975E01F-805A-41D1-BA2D-2419058C1DC9}">
      <dgm:prSet/>
      <dgm:spPr/>
      <dgm:t>
        <a:bodyPr/>
        <a:lstStyle/>
        <a:p>
          <a:r>
            <a:rPr lang="en-AU" dirty="0"/>
            <a:t>Got 1 more steal</a:t>
          </a:r>
          <a:endParaRPr lang="en-US" dirty="0"/>
        </a:p>
      </dgm:t>
    </dgm:pt>
    <dgm:pt modelId="{CCD5BE2B-5D6C-4645-82B1-4E1279776C4E}" type="parTrans" cxnId="{F5A114CF-5DC8-49F3-A209-DE2DF4623680}">
      <dgm:prSet/>
      <dgm:spPr/>
      <dgm:t>
        <a:bodyPr/>
        <a:lstStyle/>
        <a:p>
          <a:endParaRPr lang="en-US"/>
        </a:p>
      </dgm:t>
    </dgm:pt>
    <dgm:pt modelId="{65ECB3C8-E95F-43BC-88DA-833C838B0AF6}" type="sibTrans" cxnId="{F5A114CF-5DC8-49F3-A209-DE2DF4623680}">
      <dgm:prSet/>
      <dgm:spPr/>
      <dgm:t>
        <a:bodyPr/>
        <a:lstStyle/>
        <a:p>
          <a:endParaRPr lang="en-US"/>
        </a:p>
      </dgm:t>
    </dgm:pt>
    <dgm:pt modelId="{4087D3BF-0EB1-4CA4-BB9C-908B8C2B1EA7}">
      <dgm:prSet/>
      <dgm:spPr/>
      <dgm:t>
        <a:bodyPr/>
        <a:lstStyle/>
        <a:p>
          <a:r>
            <a:rPr lang="en-AU" dirty="0"/>
            <a:t>Recorded 1 less turnover</a:t>
          </a:r>
          <a:endParaRPr lang="en-US" dirty="0"/>
        </a:p>
      </dgm:t>
    </dgm:pt>
    <dgm:pt modelId="{67E4D983-301E-4B47-B902-1A16208CB256}" type="parTrans" cxnId="{140722EA-7E04-4E8A-A5A0-9D62F703E343}">
      <dgm:prSet/>
      <dgm:spPr/>
      <dgm:t>
        <a:bodyPr/>
        <a:lstStyle/>
        <a:p>
          <a:endParaRPr lang="en-US"/>
        </a:p>
      </dgm:t>
    </dgm:pt>
    <dgm:pt modelId="{D8EC171F-ECA7-4B6E-9BFD-62B1037A6E04}" type="sibTrans" cxnId="{140722EA-7E04-4E8A-A5A0-9D62F703E343}">
      <dgm:prSet/>
      <dgm:spPr/>
      <dgm:t>
        <a:bodyPr/>
        <a:lstStyle/>
        <a:p>
          <a:endParaRPr lang="en-US"/>
        </a:p>
      </dgm:t>
    </dgm:pt>
    <dgm:pt modelId="{3A977D17-4C4D-4874-BD3D-67B297F6FB4C}">
      <dgm:prSet/>
      <dgm:spPr/>
      <dgm:t>
        <a:bodyPr/>
        <a:lstStyle/>
        <a:p>
          <a:r>
            <a:rPr lang="en-AU" dirty="0"/>
            <a:t>Shot 5% better from the field</a:t>
          </a:r>
          <a:endParaRPr lang="en-US" dirty="0"/>
        </a:p>
      </dgm:t>
    </dgm:pt>
    <dgm:pt modelId="{A196433A-C1F8-4B67-BDFF-AA8C6269CB2C}" type="parTrans" cxnId="{E1421693-5F71-4303-96AB-CBE86DD7E2BD}">
      <dgm:prSet/>
      <dgm:spPr/>
      <dgm:t>
        <a:bodyPr/>
        <a:lstStyle/>
        <a:p>
          <a:endParaRPr lang="en-US"/>
        </a:p>
      </dgm:t>
    </dgm:pt>
    <dgm:pt modelId="{3D76FC86-B83D-4DCE-BFC0-573575F7468C}" type="sibTrans" cxnId="{E1421693-5F71-4303-96AB-CBE86DD7E2BD}">
      <dgm:prSet/>
      <dgm:spPr/>
      <dgm:t>
        <a:bodyPr/>
        <a:lstStyle/>
        <a:p>
          <a:endParaRPr lang="en-US"/>
        </a:p>
      </dgm:t>
    </dgm:pt>
    <dgm:pt modelId="{B5DDC3A6-5012-4F1B-8B2C-B7798FEAA420}" type="pres">
      <dgm:prSet presAssocID="{A46B1C59-5EE7-4A93-BFDD-3FCFFBC062E7}" presName="diagram" presStyleCnt="0">
        <dgm:presLayoutVars>
          <dgm:dir/>
          <dgm:resizeHandles val="exact"/>
        </dgm:presLayoutVars>
      </dgm:prSet>
      <dgm:spPr/>
    </dgm:pt>
    <dgm:pt modelId="{7EEEC357-E72C-4A73-9BDF-A694DCDC483F}" type="pres">
      <dgm:prSet presAssocID="{4C30148A-A00F-4510-A190-475A00FA8447}" presName="node" presStyleLbl="node1" presStyleIdx="0" presStyleCnt="8">
        <dgm:presLayoutVars>
          <dgm:bulletEnabled val="1"/>
        </dgm:presLayoutVars>
      </dgm:prSet>
      <dgm:spPr/>
    </dgm:pt>
    <dgm:pt modelId="{3E9BEC57-0D1A-4352-8A96-B9EED001071D}" type="pres">
      <dgm:prSet presAssocID="{4E775C03-B12C-418C-BA66-0E44AC822EC9}" presName="sibTrans" presStyleCnt="0"/>
      <dgm:spPr/>
    </dgm:pt>
    <dgm:pt modelId="{87099498-984F-4ED4-AE7C-F621756ACF64}" type="pres">
      <dgm:prSet presAssocID="{A11EEF69-41B8-4439-8BEA-CF41C1DF4AB4}" presName="node" presStyleLbl="node1" presStyleIdx="1" presStyleCnt="8">
        <dgm:presLayoutVars>
          <dgm:bulletEnabled val="1"/>
        </dgm:presLayoutVars>
      </dgm:prSet>
      <dgm:spPr/>
    </dgm:pt>
    <dgm:pt modelId="{9E8F604B-4F02-4B5B-96F1-DDE1073249B4}" type="pres">
      <dgm:prSet presAssocID="{5A3211EE-B74D-4F64-B283-3D93F59C6831}" presName="sibTrans" presStyleCnt="0"/>
      <dgm:spPr/>
    </dgm:pt>
    <dgm:pt modelId="{4BA392D7-0468-4A26-B8FF-DA61DE154A9C}" type="pres">
      <dgm:prSet presAssocID="{D14FE467-E994-45A0-BF67-946B90506C40}" presName="node" presStyleLbl="node1" presStyleIdx="2" presStyleCnt="8">
        <dgm:presLayoutVars>
          <dgm:bulletEnabled val="1"/>
        </dgm:presLayoutVars>
      </dgm:prSet>
      <dgm:spPr/>
    </dgm:pt>
    <dgm:pt modelId="{466A6BD9-8516-41AB-9755-6A7F2159FB58}" type="pres">
      <dgm:prSet presAssocID="{2C794EB6-2E1C-47BD-8623-B8173193E214}" presName="sibTrans" presStyleCnt="0"/>
      <dgm:spPr/>
    </dgm:pt>
    <dgm:pt modelId="{8D3166CD-171E-455E-B1D8-9ABE2BCF9DC6}" type="pres">
      <dgm:prSet presAssocID="{C6A93E13-1CED-4F76-830A-C9A19FD32027}" presName="node" presStyleLbl="node1" presStyleIdx="3" presStyleCnt="8">
        <dgm:presLayoutVars>
          <dgm:bulletEnabled val="1"/>
        </dgm:presLayoutVars>
      </dgm:prSet>
      <dgm:spPr/>
    </dgm:pt>
    <dgm:pt modelId="{A69EE464-B632-419B-BEE6-DA567D8DD7D5}" type="pres">
      <dgm:prSet presAssocID="{D720F747-9DF1-472A-B31A-3EC26EE61D3C}" presName="sibTrans" presStyleCnt="0"/>
      <dgm:spPr/>
    </dgm:pt>
    <dgm:pt modelId="{EE0E451F-9036-40DF-834D-774DE3729DBB}" type="pres">
      <dgm:prSet presAssocID="{1915D282-1FD6-4E58-8FF9-D9E4B591D2C3}" presName="node" presStyleLbl="node1" presStyleIdx="4" presStyleCnt="8" custLinFactNeighborX="1208" custLinFactNeighborY="1418">
        <dgm:presLayoutVars>
          <dgm:bulletEnabled val="1"/>
        </dgm:presLayoutVars>
      </dgm:prSet>
      <dgm:spPr/>
    </dgm:pt>
    <dgm:pt modelId="{3E78AE36-3FBD-4E4E-B526-7A3D906BD1F6}" type="pres">
      <dgm:prSet presAssocID="{F502281D-0741-4FB7-827B-69AFC026263C}" presName="sibTrans" presStyleCnt="0"/>
      <dgm:spPr/>
    </dgm:pt>
    <dgm:pt modelId="{EE0863D5-158D-4093-8134-CBBA6CA699EE}" type="pres">
      <dgm:prSet presAssocID="{4975E01F-805A-41D1-BA2D-2419058C1DC9}" presName="node" presStyleLbl="node1" presStyleIdx="5" presStyleCnt="8">
        <dgm:presLayoutVars>
          <dgm:bulletEnabled val="1"/>
        </dgm:presLayoutVars>
      </dgm:prSet>
      <dgm:spPr/>
    </dgm:pt>
    <dgm:pt modelId="{6DF9722A-E31D-4504-806C-1EDA67EF7068}" type="pres">
      <dgm:prSet presAssocID="{65ECB3C8-E95F-43BC-88DA-833C838B0AF6}" presName="sibTrans" presStyleCnt="0"/>
      <dgm:spPr/>
    </dgm:pt>
    <dgm:pt modelId="{AB49E0F0-FD98-45B0-853F-764E14500BAB}" type="pres">
      <dgm:prSet presAssocID="{4087D3BF-0EB1-4CA4-BB9C-908B8C2B1EA7}" presName="node" presStyleLbl="node1" presStyleIdx="6" presStyleCnt="8">
        <dgm:presLayoutVars>
          <dgm:bulletEnabled val="1"/>
        </dgm:presLayoutVars>
      </dgm:prSet>
      <dgm:spPr/>
    </dgm:pt>
    <dgm:pt modelId="{D11FEBCF-B430-40D2-A8E2-1C4E4FC3E030}" type="pres">
      <dgm:prSet presAssocID="{D8EC171F-ECA7-4B6E-9BFD-62B1037A6E04}" presName="sibTrans" presStyleCnt="0"/>
      <dgm:spPr/>
    </dgm:pt>
    <dgm:pt modelId="{5B7DA6F6-1613-4402-999E-0F19CD0A75CB}" type="pres">
      <dgm:prSet presAssocID="{3A977D17-4C4D-4874-BD3D-67B297F6FB4C}" presName="node" presStyleLbl="node1" presStyleIdx="7" presStyleCnt="8">
        <dgm:presLayoutVars>
          <dgm:bulletEnabled val="1"/>
        </dgm:presLayoutVars>
      </dgm:prSet>
      <dgm:spPr/>
    </dgm:pt>
  </dgm:ptLst>
  <dgm:cxnLst>
    <dgm:cxn modelId="{74675903-8C97-4661-BB42-0BDEB0428CE6}" type="presOf" srcId="{1915D282-1FD6-4E58-8FF9-D9E4B591D2C3}" destId="{EE0E451F-9036-40DF-834D-774DE3729DBB}" srcOrd="0" destOrd="0" presId="urn:microsoft.com/office/officeart/2005/8/layout/default"/>
    <dgm:cxn modelId="{934C951F-9174-491C-9161-265DF8F64E49}" type="presOf" srcId="{4C30148A-A00F-4510-A190-475A00FA8447}" destId="{7EEEC357-E72C-4A73-9BDF-A694DCDC483F}" srcOrd="0" destOrd="0" presId="urn:microsoft.com/office/officeart/2005/8/layout/default"/>
    <dgm:cxn modelId="{70B21235-7C46-420D-B589-8131EAF4E354}" type="presOf" srcId="{C6A93E13-1CED-4F76-830A-C9A19FD32027}" destId="{8D3166CD-171E-455E-B1D8-9ABE2BCF9DC6}" srcOrd="0" destOrd="0" presId="urn:microsoft.com/office/officeart/2005/8/layout/default"/>
    <dgm:cxn modelId="{4AC74053-D192-4E87-89BF-A6DB9E5BE873}" type="presOf" srcId="{3A977D17-4C4D-4874-BD3D-67B297F6FB4C}" destId="{5B7DA6F6-1613-4402-999E-0F19CD0A75CB}" srcOrd="0" destOrd="0" presId="urn:microsoft.com/office/officeart/2005/8/layout/default"/>
    <dgm:cxn modelId="{7C042F5A-434D-4EED-BF7E-7B2BAEC61C23}" srcId="{A46B1C59-5EE7-4A93-BFDD-3FCFFBC062E7}" destId="{1915D282-1FD6-4E58-8FF9-D9E4B591D2C3}" srcOrd="4" destOrd="0" parTransId="{D5BAE7CF-351C-4F73-A91C-F3AAA89B2ECF}" sibTransId="{F502281D-0741-4FB7-827B-69AFC026263C}"/>
    <dgm:cxn modelId="{9CF5067D-AE9C-4ADA-BF0B-B7F15EBEC504}" type="presOf" srcId="{A11EEF69-41B8-4439-8BEA-CF41C1DF4AB4}" destId="{87099498-984F-4ED4-AE7C-F621756ACF64}" srcOrd="0" destOrd="0" presId="urn:microsoft.com/office/officeart/2005/8/layout/default"/>
    <dgm:cxn modelId="{8D9E3185-7CDF-4712-8BCD-D30505F79F19}" srcId="{A46B1C59-5EE7-4A93-BFDD-3FCFFBC062E7}" destId="{C6A93E13-1CED-4F76-830A-C9A19FD32027}" srcOrd="3" destOrd="0" parTransId="{9EBB9BF5-06D5-4190-AEE6-CEB24703FEE4}" sibTransId="{D720F747-9DF1-472A-B31A-3EC26EE61D3C}"/>
    <dgm:cxn modelId="{14A66A86-8103-4ABA-B217-B1104D934185}" type="presOf" srcId="{A46B1C59-5EE7-4A93-BFDD-3FCFFBC062E7}" destId="{B5DDC3A6-5012-4F1B-8B2C-B7798FEAA420}" srcOrd="0" destOrd="0" presId="urn:microsoft.com/office/officeart/2005/8/layout/default"/>
    <dgm:cxn modelId="{E1421693-5F71-4303-96AB-CBE86DD7E2BD}" srcId="{A46B1C59-5EE7-4A93-BFDD-3FCFFBC062E7}" destId="{3A977D17-4C4D-4874-BD3D-67B297F6FB4C}" srcOrd="7" destOrd="0" parTransId="{A196433A-C1F8-4B67-BDFF-AA8C6269CB2C}" sibTransId="{3D76FC86-B83D-4DCE-BFC0-573575F7468C}"/>
    <dgm:cxn modelId="{E30F5798-0146-413F-85E6-EFDB02FAB185}" srcId="{A46B1C59-5EE7-4A93-BFDD-3FCFFBC062E7}" destId="{A11EEF69-41B8-4439-8BEA-CF41C1DF4AB4}" srcOrd="1" destOrd="0" parTransId="{6C3ED699-2339-4269-90B9-DEBEB5177681}" sibTransId="{5A3211EE-B74D-4F64-B283-3D93F59C6831}"/>
    <dgm:cxn modelId="{87FD4DAB-8220-4607-B27D-5214EC9BF5D6}" type="presOf" srcId="{4087D3BF-0EB1-4CA4-BB9C-908B8C2B1EA7}" destId="{AB49E0F0-FD98-45B0-853F-764E14500BAB}" srcOrd="0" destOrd="0" presId="urn:microsoft.com/office/officeart/2005/8/layout/default"/>
    <dgm:cxn modelId="{F5A114CF-5DC8-49F3-A209-DE2DF4623680}" srcId="{A46B1C59-5EE7-4A93-BFDD-3FCFFBC062E7}" destId="{4975E01F-805A-41D1-BA2D-2419058C1DC9}" srcOrd="5" destOrd="0" parTransId="{CCD5BE2B-5D6C-4645-82B1-4E1279776C4E}" sibTransId="{65ECB3C8-E95F-43BC-88DA-833C838B0AF6}"/>
    <dgm:cxn modelId="{31D2B1D0-6582-4B5A-AF91-D91BCC5A2080}" srcId="{A46B1C59-5EE7-4A93-BFDD-3FCFFBC062E7}" destId="{D14FE467-E994-45A0-BF67-946B90506C40}" srcOrd="2" destOrd="0" parTransId="{70603629-DD90-48B4-9758-F379DAAC533B}" sibTransId="{2C794EB6-2E1C-47BD-8623-B8173193E214}"/>
    <dgm:cxn modelId="{4942C2E2-4A29-43A3-A802-61A7FD5C9F26}" type="presOf" srcId="{D14FE467-E994-45A0-BF67-946B90506C40}" destId="{4BA392D7-0468-4A26-B8FF-DA61DE154A9C}" srcOrd="0" destOrd="0" presId="urn:microsoft.com/office/officeart/2005/8/layout/default"/>
    <dgm:cxn modelId="{140722EA-7E04-4E8A-A5A0-9D62F703E343}" srcId="{A46B1C59-5EE7-4A93-BFDD-3FCFFBC062E7}" destId="{4087D3BF-0EB1-4CA4-BB9C-908B8C2B1EA7}" srcOrd="6" destOrd="0" parTransId="{67E4D983-301E-4B47-B902-1A16208CB256}" sibTransId="{D8EC171F-ECA7-4B6E-9BFD-62B1037A6E04}"/>
    <dgm:cxn modelId="{2D4105EC-E28C-4776-8788-8955F5AEA758}" srcId="{A46B1C59-5EE7-4A93-BFDD-3FCFFBC062E7}" destId="{4C30148A-A00F-4510-A190-475A00FA8447}" srcOrd="0" destOrd="0" parTransId="{0BBCAB07-F747-4B7A-823F-516C92277AF7}" sibTransId="{4E775C03-B12C-418C-BA66-0E44AC822EC9}"/>
    <dgm:cxn modelId="{F6B4A8EC-7829-49AC-A97E-F5B13289191E}" type="presOf" srcId="{4975E01F-805A-41D1-BA2D-2419058C1DC9}" destId="{EE0863D5-158D-4093-8134-CBBA6CA699EE}" srcOrd="0" destOrd="0" presId="urn:microsoft.com/office/officeart/2005/8/layout/default"/>
    <dgm:cxn modelId="{9133EF1B-7B48-4938-8654-17016100767E}" type="presParOf" srcId="{B5DDC3A6-5012-4F1B-8B2C-B7798FEAA420}" destId="{7EEEC357-E72C-4A73-9BDF-A694DCDC483F}" srcOrd="0" destOrd="0" presId="urn:microsoft.com/office/officeart/2005/8/layout/default"/>
    <dgm:cxn modelId="{47160238-3529-4F35-A5FC-25171E94F9C8}" type="presParOf" srcId="{B5DDC3A6-5012-4F1B-8B2C-B7798FEAA420}" destId="{3E9BEC57-0D1A-4352-8A96-B9EED001071D}" srcOrd="1" destOrd="0" presId="urn:microsoft.com/office/officeart/2005/8/layout/default"/>
    <dgm:cxn modelId="{66338334-C4D5-4A63-A71B-0B7429CA60A0}" type="presParOf" srcId="{B5DDC3A6-5012-4F1B-8B2C-B7798FEAA420}" destId="{87099498-984F-4ED4-AE7C-F621756ACF64}" srcOrd="2" destOrd="0" presId="urn:microsoft.com/office/officeart/2005/8/layout/default"/>
    <dgm:cxn modelId="{EB4F6A51-DBF9-41E2-99D8-C9110E0064B2}" type="presParOf" srcId="{B5DDC3A6-5012-4F1B-8B2C-B7798FEAA420}" destId="{9E8F604B-4F02-4B5B-96F1-DDE1073249B4}" srcOrd="3" destOrd="0" presId="urn:microsoft.com/office/officeart/2005/8/layout/default"/>
    <dgm:cxn modelId="{27FA8F03-835F-419E-A713-E81D86B67799}" type="presParOf" srcId="{B5DDC3A6-5012-4F1B-8B2C-B7798FEAA420}" destId="{4BA392D7-0468-4A26-B8FF-DA61DE154A9C}" srcOrd="4" destOrd="0" presId="urn:microsoft.com/office/officeart/2005/8/layout/default"/>
    <dgm:cxn modelId="{9E6C65A3-919B-485F-9415-ECDB87B1F842}" type="presParOf" srcId="{B5DDC3A6-5012-4F1B-8B2C-B7798FEAA420}" destId="{466A6BD9-8516-41AB-9755-6A7F2159FB58}" srcOrd="5" destOrd="0" presId="urn:microsoft.com/office/officeart/2005/8/layout/default"/>
    <dgm:cxn modelId="{FC0A200C-6D71-41D1-8561-3BFF46B38F63}" type="presParOf" srcId="{B5DDC3A6-5012-4F1B-8B2C-B7798FEAA420}" destId="{8D3166CD-171E-455E-B1D8-9ABE2BCF9DC6}" srcOrd="6" destOrd="0" presId="urn:microsoft.com/office/officeart/2005/8/layout/default"/>
    <dgm:cxn modelId="{337D86E0-8824-43A4-85EC-81FF526EDB66}" type="presParOf" srcId="{B5DDC3A6-5012-4F1B-8B2C-B7798FEAA420}" destId="{A69EE464-B632-419B-BEE6-DA567D8DD7D5}" srcOrd="7" destOrd="0" presId="urn:microsoft.com/office/officeart/2005/8/layout/default"/>
    <dgm:cxn modelId="{892BC9BB-CD7E-4159-8E38-7C676FBF6060}" type="presParOf" srcId="{B5DDC3A6-5012-4F1B-8B2C-B7798FEAA420}" destId="{EE0E451F-9036-40DF-834D-774DE3729DBB}" srcOrd="8" destOrd="0" presId="urn:microsoft.com/office/officeart/2005/8/layout/default"/>
    <dgm:cxn modelId="{9E7A163C-C039-44C2-920A-D3905F946AF1}" type="presParOf" srcId="{B5DDC3A6-5012-4F1B-8B2C-B7798FEAA420}" destId="{3E78AE36-3FBD-4E4E-B526-7A3D906BD1F6}" srcOrd="9" destOrd="0" presId="urn:microsoft.com/office/officeart/2005/8/layout/default"/>
    <dgm:cxn modelId="{4E8BEF41-6B85-4C66-8CA1-87BF6EBCC2EC}" type="presParOf" srcId="{B5DDC3A6-5012-4F1B-8B2C-B7798FEAA420}" destId="{EE0863D5-158D-4093-8134-CBBA6CA699EE}" srcOrd="10" destOrd="0" presId="urn:microsoft.com/office/officeart/2005/8/layout/default"/>
    <dgm:cxn modelId="{7B148F59-320E-4696-A77D-39D0DD034776}" type="presParOf" srcId="{B5DDC3A6-5012-4F1B-8B2C-B7798FEAA420}" destId="{6DF9722A-E31D-4504-806C-1EDA67EF7068}" srcOrd="11" destOrd="0" presId="urn:microsoft.com/office/officeart/2005/8/layout/default"/>
    <dgm:cxn modelId="{0CB8FCF7-64EB-4913-A860-5537701D08F7}" type="presParOf" srcId="{B5DDC3A6-5012-4F1B-8B2C-B7798FEAA420}" destId="{AB49E0F0-FD98-45B0-853F-764E14500BAB}" srcOrd="12" destOrd="0" presId="urn:microsoft.com/office/officeart/2005/8/layout/default"/>
    <dgm:cxn modelId="{7AF6FB57-AAC6-4382-B19B-5776FA03F0CB}" type="presParOf" srcId="{B5DDC3A6-5012-4F1B-8B2C-B7798FEAA420}" destId="{D11FEBCF-B430-40D2-A8E2-1C4E4FC3E030}" srcOrd="13" destOrd="0" presId="urn:microsoft.com/office/officeart/2005/8/layout/default"/>
    <dgm:cxn modelId="{2ACAF7B4-85D2-4089-8A95-E288A43F8B18}" type="presParOf" srcId="{B5DDC3A6-5012-4F1B-8B2C-B7798FEAA420}" destId="{5B7DA6F6-1613-4402-999E-0F19CD0A75C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B43418-B1B3-4B64-A9C9-490769D7B6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16B5DC-D93D-4C85-BA3B-22B1A59CEF9F}">
      <dgm:prSet/>
      <dgm:spPr/>
      <dgm:t>
        <a:bodyPr/>
        <a:lstStyle/>
        <a:p>
          <a:r>
            <a:rPr lang="en-AU"/>
            <a:t>Data scraped from Basketball Reference as player box scores, then combined. </a:t>
          </a:r>
          <a:endParaRPr lang="en-US"/>
        </a:p>
      </dgm:t>
    </dgm:pt>
    <dgm:pt modelId="{916526FB-2A81-4718-A610-0ACEAB25350F}" type="parTrans" cxnId="{51683BB4-A471-4B3C-BA55-553545776569}">
      <dgm:prSet/>
      <dgm:spPr/>
      <dgm:t>
        <a:bodyPr/>
        <a:lstStyle/>
        <a:p>
          <a:endParaRPr lang="en-US"/>
        </a:p>
      </dgm:t>
    </dgm:pt>
    <dgm:pt modelId="{4F5D1629-0DC4-4112-9DC9-31F24AB523A7}" type="sibTrans" cxnId="{51683BB4-A471-4B3C-BA55-553545776569}">
      <dgm:prSet/>
      <dgm:spPr/>
      <dgm:t>
        <a:bodyPr/>
        <a:lstStyle/>
        <a:p>
          <a:endParaRPr lang="en-US"/>
        </a:p>
      </dgm:t>
    </dgm:pt>
    <dgm:pt modelId="{4114835D-05C1-4369-89D1-26C3B552EC56}">
      <dgm:prSet/>
      <dgm:spPr/>
      <dgm:t>
        <a:bodyPr/>
        <a:lstStyle/>
        <a:p>
          <a:r>
            <a:rPr lang="en-AU"/>
            <a:t>Olympic Games 2000 – 2016 (198 games)</a:t>
          </a:r>
          <a:endParaRPr lang="en-US"/>
        </a:p>
      </dgm:t>
    </dgm:pt>
    <dgm:pt modelId="{B8B77CEE-7B1B-42C5-9386-31302C7CF296}" type="parTrans" cxnId="{D696BA7C-2AF9-4147-B47E-542992263F99}">
      <dgm:prSet/>
      <dgm:spPr/>
      <dgm:t>
        <a:bodyPr/>
        <a:lstStyle/>
        <a:p>
          <a:endParaRPr lang="en-US"/>
        </a:p>
      </dgm:t>
    </dgm:pt>
    <dgm:pt modelId="{C12B0ECE-DB3B-43BC-A574-99FFF4B494E1}" type="sibTrans" cxnId="{D696BA7C-2AF9-4147-B47E-542992263F99}">
      <dgm:prSet/>
      <dgm:spPr/>
      <dgm:t>
        <a:bodyPr/>
        <a:lstStyle/>
        <a:p>
          <a:endParaRPr lang="en-US"/>
        </a:p>
      </dgm:t>
    </dgm:pt>
    <dgm:pt modelId="{571982E1-4309-4C29-8A24-5888FF88D8D7}">
      <dgm:prSet/>
      <dgm:spPr/>
      <dgm:t>
        <a:bodyPr/>
        <a:lstStyle/>
        <a:p>
          <a:r>
            <a:rPr lang="en-AU"/>
            <a:t>Fiba World Cup 2010, 2014 and 2019 (248 games)</a:t>
          </a:r>
          <a:endParaRPr lang="en-US"/>
        </a:p>
      </dgm:t>
    </dgm:pt>
    <dgm:pt modelId="{6BE5D6B8-F56B-4D70-BB35-959F1FF912FC}" type="parTrans" cxnId="{3F260B4D-7180-425F-8660-3639CB974AE3}">
      <dgm:prSet/>
      <dgm:spPr/>
      <dgm:t>
        <a:bodyPr/>
        <a:lstStyle/>
        <a:p>
          <a:endParaRPr lang="en-US"/>
        </a:p>
      </dgm:t>
    </dgm:pt>
    <dgm:pt modelId="{CFC167FF-4E7F-4843-9DE0-AC33A73A3825}" type="sibTrans" cxnId="{3F260B4D-7180-425F-8660-3639CB974AE3}">
      <dgm:prSet/>
      <dgm:spPr/>
      <dgm:t>
        <a:bodyPr/>
        <a:lstStyle/>
        <a:p>
          <a:endParaRPr lang="en-US"/>
        </a:p>
      </dgm:t>
    </dgm:pt>
    <dgm:pt modelId="{C56AADA2-75B6-41FF-AD53-A1641A2A7F5F}">
      <dgm:prSet/>
      <dgm:spPr/>
      <dgm:t>
        <a:bodyPr/>
        <a:lstStyle/>
        <a:p>
          <a:r>
            <a:rPr lang="en-AU"/>
            <a:t>Total of 448 games from 42 individual teams</a:t>
          </a:r>
          <a:endParaRPr lang="en-US"/>
        </a:p>
      </dgm:t>
    </dgm:pt>
    <dgm:pt modelId="{5464E75F-1A99-46B5-A020-D097A0625447}" type="parTrans" cxnId="{EF45519E-E18D-4A2F-9467-4B12BD258913}">
      <dgm:prSet/>
      <dgm:spPr/>
      <dgm:t>
        <a:bodyPr/>
        <a:lstStyle/>
        <a:p>
          <a:endParaRPr lang="en-US"/>
        </a:p>
      </dgm:t>
    </dgm:pt>
    <dgm:pt modelId="{F494A8A3-E44E-42CE-AE42-A903DE8531C4}" type="sibTrans" cxnId="{EF45519E-E18D-4A2F-9467-4B12BD258913}">
      <dgm:prSet/>
      <dgm:spPr/>
      <dgm:t>
        <a:bodyPr/>
        <a:lstStyle/>
        <a:p>
          <a:endParaRPr lang="en-US"/>
        </a:p>
      </dgm:t>
    </dgm:pt>
    <dgm:pt modelId="{A3987691-48B7-4FED-8966-C286529302EA}">
      <dgm:prSet/>
      <dgm:spPr/>
      <dgm:t>
        <a:bodyPr/>
        <a:lstStyle/>
        <a:p>
          <a:r>
            <a:rPr lang="en-AU" dirty="0"/>
            <a:t>15 initial statistics provided and 11 more created from existing data</a:t>
          </a:r>
          <a:endParaRPr lang="en-US" dirty="0"/>
        </a:p>
      </dgm:t>
    </dgm:pt>
    <dgm:pt modelId="{C01912DF-8C57-4EDA-9C49-B77C2E1992C4}" type="parTrans" cxnId="{481C1817-5F20-4320-9362-82D47CF6BC21}">
      <dgm:prSet/>
      <dgm:spPr/>
      <dgm:t>
        <a:bodyPr/>
        <a:lstStyle/>
        <a:p>
          <a:endParaRPr lang="en-US"/>
        </a:p>
      </dgm:t>
    </dgm:pt>
    <dgm:pt modelId="{38C11A03-CF51-4550-B30D-9DD5C28C2A37}" type="sibTrans" cxnId="{481C1817-5F20-4320-9362-82D47CF6BC21}">
      <dgm:prSet/>
      <dgm:spPr/>
      <dgm:t>
        <a:bodyPr/>
        <a:lstStyle/>
        <a:p>
          <a:endParaRPr lang="en-US"/>
        </a:p>
      </dgm:t>
    </dgm:pt>
    <dgm:pt modelId="{D019AD20-072A-48DB-8DBE-67EFF2F9FED6}" type="pres">
      <dgm:prSet presAssocID="{26B43418-B1B3-4B64-A9C9-490769D7B6B3}" presName="linear" presStyleCnt="0">
        <dgm:presLayoutVars>
          <dgm:animLvl val="lvl"/>
          <dgm:resizeHandles val="exact"/>
        </dgm:presLayoutVars>
      </dgm:prSet>
      <dgm:spPr/>
    </dgm:pt>
    <dgm:pt modelId="{F597A454-E62D-4A43-A6E8-97BEA73DFD1E}" type="pres">
      <dgm:prSet presAssocID="{7216B5DC-D93D-4C85-BA3B-22B1A59CEF9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A5ECB26-AD30-4093-8F8C-1E04B5362F80}" type="pres">
      <dgm:prSet presAssocID="{4F5D1629-0DC4-4112-9DC9-31F24AB523A7}" presName="spacer" presStyleCnt="0"/>
      <dgm:spPr/>
    </dgm:pt>
    <dgm:pt modelId="{67C13802-D9D2-4AC8-AA54-189E3D3912FD}" type="pres">
      <dgm:prSet presAssocID="{4114835D-05C1-4369-89D1-26C3B552EC5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6254E6-ABD5-42B2-9F53-B4FF6ADB5B90}" type="pres">
      <dgm:prSet presAssocID="{C12B0ECE-DB3B-43BC-A574-99FFF4B494E1}" presName="spacer" presStyleCnt="0"/>
      <dgm:spPr/>
    </dgm:pt>
    <dgm:pt modelId="{E45FB34B-603E-44AB-AAAE-AF0D5068435C}" type="pres">
      <dgm:prSet presAssocID="{571982E1-4309-4C29-8A24-5888FF88D8D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1D1C08C-ADE1-4AE3-8ED0-FBF3C58269B0}" type="pres">
      <dgm:prSet presAssocID="{CFC167FF-4E7F-4843-9DE0-AC33A73A3825}" presName="spacer" presStyleCnt="0"/>
      <dgm:spPr/>
    </dgm:pt>
    <dgm:pt modelId="{5AC2AA97-2E2F-483F-8796-93577AF710AE}" type="pres">
      <dgm:prSet presAssocID="{C56AADA2-75B6-41FF-AD53-A1641A2A7F5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3474244-17E4-49D4-9A3D-39A0D1673EF3}" type="pres">
      <dgm:prSet presAssocID="{F494A8A3-E44E-42CE-AE42-A903DE8531C4}" presName="spacer" presStyleCnt="0"/>
      <dgm:spPr/>
    </dgm:pt>
    <dgm:pt modelId="{0F161215-9247-473C-9D94-647AD269E1E6}" type="pres">
      <dgm:prSet presAssocID="{A3987691-48B7-4FED-8966-C286529302E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00A02903-08E7-42BD-A4A6-9C51EC43DB31}" type="presOf" srcId="{26B43418-B1B3-4B64-A9C9-490769D7B6B3}" destId="{D019AD20-072A-48DB-8DBE-67EFF2F9FED6}" srcOrd="0" destOrd="0" presId="urn:microsoft.com/office/officeart/2005/8/layout/vList2"/>
    <dgm:cxn modelId="{481C1817-5F20-4320-9362-82D47CF6BC21}" srcId="{26B43418-B1B3-4B64-A9C9-490769D7B6B3}" destId="{A3987691-48B7-4FED-8966-C286529302EA}" srcOrd="4" destOrd="0" parTransId="{C01912DF-8C57-4EDA-9C49-B77C2E1992C4}" sibTransId="{38C11A03-CF51-4550-B30D-9DD5C28C2A37}"/>
    <dgm:cxn modelId="{A790BE2C-CE50-4D38-98D6-ED54F51A1018}" type="presOf" srcId="{4114835D-05C1-4369-89D1-26C3B552EC56}" destId="{67C13802-D9D2-4AC8-AA54-189E3D3912FD}" srcOrd="0" destOrd="0" presId="urn:microsoft.com/office/officeart/2005/8/layout/vList2"/>
    <dgm:cxn modelId="{CBF0B83A-248F-455F-970C-90AB04A9971D}" type="presOf" srcId="{571982E1-4309-4C29-8A24-5888FF88D8D7}" destId="{E45FB34B-603E-44AB-AAAE-AF0D5068435C}" srcOrd="0" destOrd="0" presId="urn:microsoft.com/office/officeart/2005/8/layout/vList2"/>
    <dgm:cxn modelId="{7346D24B-6453-4352-9073-AFEDCE0F8916}" type="presOf" srcId="{7216B5DC-D93D-4C85-BA3B-22B1A59CEF9F}" destId="{F597A454-E62D-4A43-A6E8-97BEA73DFD1E}" srcOrd="0" destOrd="0" presId="urn:microsoft.com/office/officeart/2005/8/layout/vList2"/>
    <dgm:cxn modelId="{3F260B4D-7180-425F-8660-3639CB974AE3}" srcId="{26B43418-B1B3-4B64-A9C9-490769D7B6B3}" destId="{571982E1-4309-4C29-8A24-5888FF88D8D7}" srcOrd="2" destOrd="0" parTransId="{6BE5D6B8-F56B-4D70-BB35-959F1FF912FC}" sibTransId="{CFC167FF-4E7F-4843-9DE0-AC33A73A3825}"/>
    <dgm:cxn modelId="{D696BA7C-2AF9-4147-B47E-542992263F99}" srcId="{26B43418-B1B3-4B64-A9C9-490769D7B6B3}" destId="{4114835D-05C1-4369-89D1-26C3B552EC56}" srcOrd="1" destOrd="0" parTransId="{B8B77CEE-7B1B-42C5-9386-31302C7CF296}" sibTransId="{C12B0ECE-DB3B-43BC-A574-99FFF4B494E1}"/>
    <dgm:cxn modelId="{EF45519E-E18D-4A2F-9467-4B12BD258913}" srcId="{26B43418-B1B3-4B64-A9C9-490769D7B6B3}" destId="{C56AADA2-75B6-41FF-AD53-A1641A2A7F5F}" srcOrd="3" destOrd="0" parTransId="{5464E75F-1A99-46B5-A020-D097A0625447}" sibTransId="{F494A8A3-E44E-42CE-AE42-A903DE8531C4}"/>
    <dgm:cxn modelId="{51683BB4-A471-4B3C-BA55-553545776569}" srcId="{26B43418-B1B3-4B64-A9C9-490769D7B6B3}" destId="{7216B5DC-D93D-4C85-BA3B-22B1A59CEF9F}" srcOrd="0" destOrd="0" parTransId="{916526FB-2A81-4718-A610-0ACEAB25350F}" sibTransId="{4F5D1629-0DC4-4112-9DC9-31F24AB523A7}"/>
    <dgm:cxn modelId="{096F9CB5-26D7-45BD-ABAC-C8D5288696A8}" type="presOf" srcId="{A3987691-48B7-4FED-8966-C286529302EA}" destId="{0F161215-9247-473C-9D94-647AD269E1E6}" srcOrd="0" destOrd="0" presId="urn:microsoft.com/office/officeart/2005/8/layout/vList2"/>
    <dgm:cxn modelId="{352C21FA-25CC-4D84-987D-C3BA165F2A11}" type="presOf" srcId="{C56AADA2-75B6-41FF-AD53-A1641A2A7F5F}" destId="{5AC2AA97-2E2F-483F-8796-93577AF710AE}" srcOrd="0" destOrd="0" presId="urn:microsoft.com/office/officeart/2005/8/layout/vList2"/>
    <dgm:cxn modelId="{D6DF524B-BDCA-446D-8799-22AA876174C3}" type="presParOf" srcId="{D019AD20-072A-48DB-8DBE-67EFF2F9FED6}" destId="{F597A454-E62D-4A43-A6E8-97BEA73DFD1E}" srcOrd="0" destOrd="0" presId="urn:microsoft.com/office/officeart/2005/8/layout/vList2"/>
    <dgm:cxn modelId="{C5BC5020-65FA-4111-B4AB-4840C940259A}" type="presParOf" srcId="{D019AD20-072A-48DB-8DBE-67EFF2F9FED6}" destId="{DA5ECB26-AD30-4093-8F8C-1E04B5362F80}" srcOrd="1" destOrd="0" presId="urn:microsoft.com/office/officeart/2005/8/layout/vList2"/>
    <dgm:cxn modelId="{9A6A9294-3510-4854-BFBF-FFB1C0145572}" type="presParOf" srcId="{D019AD20-072A-48DB-8DBE-67EFF2F9FED6}" destId="{67C13802-D9D2-4AC8-AA54-189E3D3912FD}" srcOrd="2" destOrd="0" presId="urn:microsoft.com/office/officeart/2005/8/layout/vList2"/>
    <dgm:cxn modelId="{1C6F6119-B20F-48DA-B740-EEAFABB12A1F}" type="presParOf" srcId="{D019AD20-072A-48DB-8DBE-67EFF2F9FED6}" destId="{4D6254E6-ABD5-42B2-9F53-B4FF6ADB5B90}" srcOrd="3" destOrd="0" presId="urn:microsoft.com/office/officeart/2005/8/layout/vList2"/>
    <dgm:cxn modelId="{8DF216DD-71DD-4D2A-966A-F1B71A78BB65}" type="presParOf" srcId="{D019AD20-072A-48DB-8DBE-67EFF2F9FED6}" destId="{E45FB34B-603E-44AB-AAAE-AF0D5068435C}" srcOrd="4" destOrd="0" presId="urn:microsoft.com/office/officeart/2005/8/layout/vList2"/>
    <dgm:cxn modelId="{BF27160E-3A97-4D8B-B866-8A6D62926EA2}" type="presParOf" srcId="{D019AD20-072A-48DB-8DBE-67EFF2F9FED6}" destId="{F1D1C08C-ADE1-4AE3-8ED0-FBF3C58269B0}" srcOrd="5" destOrd="0" presId="urn:microsoft.com/office/officeart/2005/8/layout/vList2"/>
    <dgm:cxn modelId="{EC4FA6A5-DD53-4B80-A48A-41CCDBDC6830}" type="presParOf" srcId="{D019AD20-072A-48DB-8DBE-67EFF2F9FED6}" destId="{5AC2AA97-2E2F-483F-8796-93577AF710AE}" srcOrd="6" destOrd="0" presId="urn:microsoft.com/office/officeart/2005/8/layout/vList2"/>
    <dgm:cxn modelId="{CBD186F8-BA9B-408B-983B-10584FD4B95B}" type="presParOf" srcId="{D019AD20-072A-48DB-8DBE-67EFF2F9FED6}" destId="{B3474244-17E4-49D4-9A3D-39A0D1673EF3}" srcOrd="7" destOrd="0" presId="urn:microsoft.com/office/officeart/2005/8/layout/vList2"/>
    <dgm:cxn modelId="{F9740D5F-C6CE-41AD-B749-556EC6C93CA0}" type="presParOf" srcId="{D019AD20-072A-48DB-8DBE-67EFF2F9FED6}" destId="{0F161215-9247-473C-9D94-647AD269E1E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7684F25-AD1C-4E77-A3FC-601A54B63D9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5860785-2150-4DB0-9B2F-AAB23B8F3716}">
      <dgm:prSet/>
      <dgm:spPr/>
      <dgm:t>
        <a:bodyPr/>
        <a:lstStyle/>
        <a:p>
          <a:r>
            <a:rPr lang="en-AU" dirty="0"/>
            <a:t>Assess the statistical similarity between teams that have a top four finish</a:t>
          </a:r>
          <a:endParaRPr lang="en-US" dirty="0"/>
        </a:p>
      </dgm:t>
    </dgm:pt>
    <dgm:pt modelId="{226EACE2-53EB-4CA4-A3C0-86D66218BF48}" type="parTrans" cxnId="{6EAA634A-41F8-45B7-93F5-78022A2493C7}">
      <dgm:prSet/>
      <dgm:spPr/>
      <dgm:t>
        <a:bodyPr/>
        <a:lstStyle/>
        <a:p>
          <a:endParaRPr lang="en-US"/>
        </a:p>
      </dgm:t>
    </dgm:pt>
    <dgm:pt modelId="{26DB0880-3BDC-401B-808F-E617981D6467}" type="sibTrans" cxnId="{6EAA634A-41F8-45B7-93F5-78022A2493C7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5495709B-CACB-49A3-A6D1-3AB33A722C7D}">
      <dgm:prSet/>
      <dgm:spPr/>
      <dgm:t>
        <a:bodyPr/>
        <a:lstStyle/>
        <a:p>
          <a:r>
            <a:rPr lang="en-AU" dirty="0"/>
            <a:t>Build multiple models to predict how many will be scored in a given game based on the statistic output</a:t>
          </a:r>
          <a:endParaRPr lang="en-US" dirty="0"/>
        </a:p>
      </dgm:t>
    </dgm:pt>
    <dgm:pt modelId="{3FF6EEE5-C0BD-4601-BE57-06341F5DD9AA}" type="parTrans" cxnId="{97C27AE0-7DE8-4069-B018-B2BA92505115}">
      <dgm:prSet/>
      <dgm:spPr/>
      <dgm:t>
        <a:bodyPr/>
        <a:lstStyle/>
        <a:p>
          <a:endParaRPr lang="en-US"/>
        </a:p>
      </dgm:t>
    </dgm:pt>
    <dgm:pt modelId="{D799C33E-3719-4FBD-9ACD-7F476C870C1D}" type="sibTrans" cxnId="{97C27AE0-7DE8-4069-B018-B2BA92505115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0F91735-3183-4C67-B2DD-F59CCBCCB85D}">
      <dgm:prSet/>
      <dgm:spPr/>
      <dgm:t>
        <a:bodyPr/>
        <a:lstStyle/>
        <a:p>
          <a:r>
            <a:rPr lang="en-AU" dirty="0"/>
            <a:t>Build multiple model to predict if a team will Win or Lose based on the statistic output</a:t>
          </a:r>
          <a:endParaRPr lang="en-US" dirty="0"/>
        </a:p>
      </dgm:t>
    </dgm:pt>
    <dgm:pt modelId="{C03F8C6A-5EB6-4914-B5A8-D889FB2FA090}" type="parTrans" cxnId="{2366AF5E-D4A0-41AE-A559-A68339363397}">
      <dgm:prSet/>
      <dgm:spPr/>
      <dgm:t>
        <a:bodyPr/>
        <a:lstStyle/>
        <a:p>
          <a:endParaRPr lang="en-US"/>
        </a:p>
      </dgm:t>
    </dgm:pt>
    <dgm:pt modelId="{3B3C84FE-94EF-4A1B-8455-379B82643E73}" type="sibTrans" cxnId="{2366AF5E-D4A0-41AE-A559-A6833936339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6EBFA174-967E-435E-874C-A69BA7364F23}">
      <dgm:prSet/>
      <dgm:spPr/>
      <dgm:t>
        <a:bodyPr/>
        <a:lstStyle/>
        <a:p>
          <a:r>
            <a:rPr lang="en-AU" dirty="0"/>
            <a:t>Analyse the results to determine which statistics are valuable in predicting performance</a:t>
          </a:r>
          <a:endParaRPr lang="en-US" dirty="0"/>
        </a:p>
      </dgm:t>
    </dgm:pt>
    <dgm:pt modelId="{129727E5-1044-49A4-9E85-C8670853D201}" type="parTrans" cxnId="{7633417F-964B-4F4D-9216-F5EAF7EDF3E8}">
      <dgm:prSet/>
      <dgm:spPr/>
      <dgm:t>
        <a:bodyPr/>
        <a:lstStyle/>
        <a:p>
          <a:endParaRPr lang="en-US"/>
        </a:p>
      </dgm:t>
    </dgm:pt>
    <dgm:pt modelId="{F7C37F45-CAF2-4EA9-AC75-7A7C21CA116E}" type="sibTrans" cxnId="{7633417F-964B-4F4D-9216-F5EAF7EDF3E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E00ED125-29FB-49C3-8127-9172C6DB81C2}" type="pres">
      <dgm:prSet presAssocID="{57684F25-AD1C-4E77-A3FC-601A54B63D91}" presName="Name0" presStyleCnt="0">
        <dgm:presLayoutVars>
          <dgm:animLvl val="lvl"/>
          <dgm:resizeHandles val="exact"/>
        </dgm:presLayoutVars>
      </dgm:prSet>
      <dgm:spPr/>
    </dgm:pt>
    <dgm:pt modelId="{27157FA7-60A2-4E94-AC92-4F4A6085B4ED}" type="pres">
      <dgm:prSet presAssocID="{F5860785-2150-4DB0-9B2F-AAB23B8F3716}" presName="compositeNode" presStyleCnt="0">
        <dgm:presLayoutVars>
          <dgm:bulletEnabled val="1"/>
        </dgm:presLayoutVars>
      </dgm:prSet>
      <dgm:spPr/>
    </dgm:pt>
    <dgm:pt modelId="{72ECFE30-3807-42BB-BCFF-7FE68E49B3C7}" type="pres">
      <dgm:prSet presAssocID="{F5860785-2150-4DB0-9B2F-AAB23B8F3716}" presName="bgRect" presStyleLbl="alignNode1" presStyleIdx="0" presStyleCnt="4"/>
      <dgm:spPr/>
    </dgm:pt>
    <dgm:pt modelId="{10E92E21-C6D1-4EE2-881D-714F30EEB8B9}" type="pres">
      <dgm:prSet presAssocID="{26DB0880-3BDC-401B-808F-E617981D6467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97492F8-E99D-4A37-BAAE-D6055F971E5D}" type="pres">
      <dgm:prSet presAssocID="{F5860785-2150-4DB0-9B2F-AAB23B8F3716}" presName="nodeRect" presStyleLbl="alignNode1" presStyleIdx="0" presStyleCnt="4">
        <dgm:presLayoutVars>
          <dgm:bulletEnabled val="1"/>
        </dgm:presLayoutVars>
      </dgm:prSet>
      <dgm:spPr/>
    </dgm:pt>
    <dgm:pt modelId="{97C1BA8B-D4CD-4790-9D76-7295F082676D}" type="pres">
      <dgm:prSet presAssocID="{26DB0880-3BDC-401B-808F-E617981D6467}" presName="sibTrans" presStyleCnt="0"/>
      <dgm:spPr/>
    </dgm:pt>
    <dgm:pt modelId="{B7B85EF5-21F5-43AC-A126-3D42B209C0A8}" type="pres">
      <dgm:prSet presAssocID="{5495709B-CACB-49A3-A6D1-3AB33A722C7D}" presName="compositeNode" presStyleCnt="0">
        <dgm:presLayoutVars>
          <dgm:bulletEnabled val="1"/>
        </dgm:presLayoutVars>
      </dgm:prSet>
      <dgm:spPr/>
    </dgm:pt>
    <dgm:pt modelId="{193F1F87-2D56-42B5-B060-DC99D34E5CF7}" type="pres">
      <dgm:prSet presAssocID="{5495709B-CACB-49A3-A6D1-3AB33A722C7D}" presName="bgRect" presStyleLbl="alignNode1" presStyleIdx="1" presStyleCnt="4"/>
      <dgm:spPr/>
    </dgm:pt>
    <dgm:pt modelId="{9FCD69FC-F9A1-47E6-813F-081018BEED4D}" type="pres">
      <dgm:prSet presAssocID="{D799C33E-3719-4FBD-9ACD-7F476C870C1D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D7D92A6C-481E-4179-89F1-605F543680B7}" type="pres">
      <dgm:prSet presAssocID="{5495709B-CACB-49A3-A6D1-3AB33A722C7D}" presName="nodeRect" presStyleLbl="alignNode1" presStyleIdx="1" presStyleCnt="4">
        <dgm:presLayoutVars>
          <dgm:bulletEnabled val="1"/>
        </dgm:presLayoutVars>
      </dgm:prSet>
      <dgm:spPr/>
    </dgm:pt>
    <dgm:pt modelId="{AA910089-04BF-43DF-B5CE-1F3DA836F948}" type="pres">
      <dgm:prSet presAssocID="{D799C33E-3719-4FBD-9ACD-7F476C870C1D}" presName="sibTrans" presStyleCnt="0"/>
      <dgm:spPr/>
    </dgm:pt>
    <dgm:pt modelId="{F01873D1-E826-41C3-83C2-E224DE2B6D2A}" type="pres">
      <dgm:prSet presAssocID="{80F91735-3183-4C67-B2DD-F59CCBCCB85D}" presName="compositeNode" presStyleCnt="0">
        <dgm:presLayoutVars>
          <dgm:bulletEnabled val="1"/>
        </dgm:presLayoutVars>
      </dgm:prSet>
      <dgm:spPr/>
    </dgm:pt>
    <dgm:pt modelId="{84D362EB-19C5-4AF6-A957-02C271872F6F}" type="pres">
      <dgm:prSet presAssocID="{80F91735-3183-4C67-B2DD-F59CCBCCB85D}" presName="bgRect" presStyleLbl="alignNode1" presStyleIdx="2" presStyleCnt="4"/>
      <dgm:spPr/>
    </dgm:pt>
    <dgm:pt modelId="{FE0D4D4A-8EE6-49BD-B739-746394074E0D}" type="pres">
      <dgm:prSet presAssocID="{3B3C84FE-94EF-4A1B-8455-379B82643E73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13CB8537-75CD-4930-981E-8804E7D9E020}" type="pres">
      <dgm:prSet presAssocID="{80F91735-3183-4C67-B2DD-F59CCBCCB85D}" presName="nodeRect" presStyleLbl="alignNode1" presStyleIdx="2" presStyleCnt="4">
        <dgm:presLayoutVars>
          <dgm:bulletEnabled val="1"/>
        </dgm:presLayoutVars>
      </dgm:prSet>
      <dgm:spPr/>
    </dgm:pt>
    <dgm:pt modelId="{906EE5E3-E034-400C-8AD5-04239F2F8955}" type="pres">
      <dgm:prSet presAssocID="{3B3C84FE-94EF-4A1B-8455-379B82643E73}" presName="sibTrans" presStyleCnt="0"/>
      <dgm:spPr/>
    </dgm:pt>
    <dgm:pt modelId="{A94D86A7-396A-4131-9302-3A30D242A719}" type="pres">
      <dgm:prSet presAssocID="{6EBFA174-967E-435E-874C-A69BA7364F23}" presName="compositeNode" presStyleCnt="0">
        <dgm:presLayoutVars>
          <dgm:bulletEnabled val="1"/>
        </dgm:presLayoutVars>
      </dgm:prSet>
      <dgm:spPr/>
    </dgm:pt>
    <dgm:pt modelId="{B892CAFF-664B-46D0-ACFF-AC2B7CF71DAC}" type="pres">
      <dgm:prSet presAssocID="{6EBFA174-967E-435E-874C-A69BA7364F23}" presName="bgRect" presStyleLbl="alignNode1" presStyleIdx="3" presStyleCnt="4"/>
      <dgm:spPr/>
    </dgm:pt>
    <dgm:pt modelId="{5908EDD4-99CA-4AE0-98DE-E252E6F2ADED}" type="pres">
      <dgm:prSet presAssocID="{F7C37F45-CAF2-4EA9-AC75-7A7C21CA116E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A000B85D-4FB8-4A93-B458-3169D02E38FF}" type="pres">
      <dgm:prSet presAssocID="{6EBFA174-967E-435E-874C-A69BA7364F2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E17EEE0B-391F-4379-95A1-E6634C5ABD7D}" type="presOf" srcId="{80F91735-3183-4C67-B2DD-F59CCBCCB85D}" destId="{84D362EB-19C5-4AF6-A957-02C271872F6F}" srcOrd="0" destOrd="0" presId="urn:microsoft.com/office/officeart/2016/7/layout/LinearBlockProcessNumbered"/>
    <dgm:cxn modelId="{60486814-D5C5-4E1F-B524-FA375070F907}" type="presOf" srcId="{F5860785-2150-4DB0-9B2F-AAB23B8F3716}" destId="{397492F8-E99D-4A37-BAAE-D6055F971E5D}" srcOrd="1" destOrd="0" presId="urn:microsoft.com/office/officeart/2016/7/layout/LinearBlockProcessNumbered"/>
    <dgm:cxn modelId="{A94B6415-58FC-4A71-BC44-6A8D38E2F4E6}" type="presOf" srcId="{F7C37F45-CAF2-4EA9-AC75-7A7C21CA116E}" destId="{5908EDD4-99CA-4AE0-98DE-E252E6F2ADED}" srcOrd="0" destOrd="0" presId="urn:microsoft.com/office/officeart/2016/7/layout/LinearBlockProcessNumbered"/>
    <dgm:cxn modelId="{FEC9C820-6BD6-417C-AB52-E9577E049466}" type="presOf" srcId="{6EBFA174-967E-435E-874C-A69BA7364F23}" destId="{B892CAFF-664B-46D0-ACFF-AC2B7CF71DAC}" srcOrd="0" destOrd="0" presId="urn:microsoft.com/office/officeart/2016/7/layout/LinearBlockProcessNumbered"/>
    <dgm:cxn modelId="{744F0C3B-3275-4E0C-AF28-D8D3F783A044}" type="presOf" srcId="{F5860785-2150-4DB0-9B2F-AAB23B8F3716}" destId="{72ECFE30-3807-42BB-BCFF-7FE68E49B3C7}" srcOrd="0" destOrd="0" presId="urn:microsoft.com/office/officeart/2016/7/layout/LinearBlockProcessNumbered"/>
    <dgm:cxn modelId="{99519D5B-9AAB-4170-A4AC-217104FD1489}" type="presOf" srcId="{80F91735-3183-4C67-B2DD-F59CCBCCB85D}" destId="{13CB8537-75CD-4930-981E-8804E7D9E020}" srcOrd="1" destOrd="0" presId="urn:microsoft.com/office/officeart/2016/7/layout/LinearBlockProcessNumbered"/>
    <dgm:cxn modelId="{2366AF5E-D4A0-41AE-A559-A68339363397}" srcId="{57684F25-AD1C-4E77-A3FC-601A54B63D91}" destId="{80F91735-3183-4C67-B2DD-F59CCBCCB85D}" srcOrd="2" destOrd="0" parTransId="{C03F8C6A-5EB6-4914-B5A8-D889FB2FA090}" sibTransId="{3B3C84FE-94EF-4A1B-8455-379B82643E73}"/>
    <dgm:cxn modelId="{6EAA634A-41F8-45B7-93F5-78022A2493C7}" srcId="{57684F25-AD1C-4E77-A3FC-601A54B63D91}" destId="{F5860785-2150-4DB0-9B2F-AAB23B8F3716}" srcOrd="0" destOrd="0" parTransId="{226EACE2-53EB-4CA4-A3C0-86D66218BF48}" sibTransId="{26DB0880-3BDC-401B-808F-E617981D6467}"/>
    <dgm:cxn modelId="{41862D53-835F-48D9-9784-9CEDA13CDFED}" type="presOf" srcId="{5495709B-CACB-49A3-A6D1-3AB33A722C7D}" destId="{193F1F87-2D56-42B5-B060-DC99D34E5CF7}" srcOrd="0" destOrd="0" presId="urn:microsoft.com/office/officeart/2016/7/layout/LinearBlockProcessNumbered"/>
    <dgm:cxn modelId="{6E9E1458-FE3B-4E90-856E-14050A597BA9}" type="presOf" srcId="{3B3C84FE-94EF-4A1B-8455-379B82643E73}" destId="{FE0D4D4A-8EE6-49BD-B739-746394074E0D}" srcOrd="0" destOrd="0" presId="urn:microsoft.com/office/officeart/2016/7/layout/LinearBlockProcessNumbered"/>
    <dgm:cxn modelId="{7633417F-964B-4F4D-9216-F5EAF7EDF3E8}" srcId="{57684F25-AD1C-4E77-A3FC-601A54B63D91}" destId="{6EBFA174-967E-435E-874C-A69BA7364F23}" srcOrd="3" destOrd="0" parTransId="{129727E5-1044-49A4-9E85-C8670853D201}" sibTransId="{F7C37F45-CAF2-4EA9-AC75-7A7C21CA116E}"/>
    <dgm:cxn modelId="{E366A4A8-A088-4F96-A6FD-EFDC45BA759F}" type="presOf" srcId="{5495709B-CACB-49A3-A6D1-3AB33A722C7D}" destId="{D7D92A6C-481E-4179-89F1-605F543680B7}" srcOrd="1" destOrd="0" presId="urn:microsoft.com/office/officeart/2016/7/layout/LinearBlockProcessNumbered"/>
    <dgm:cxn modelId="{A5905AC1-3CB9-4989-BD37-8A182BFD0573}" type="presOf" srcId="{26DB0880-3BDC-401B-808F-E617981D6467}" destId="{10E92E21-C6D1-4EE2-881D-714F30EEB8B9}" srcOrd="0" destOrd="0" presId="urn:microsoft.com/office/officeart/2016/7/layout/LinearBlockProcessNumbered"/>
    <dgm:cxn modelId="{31A069C6-02D2-48B4-9AB4-57364F6E4DC7}" type="presOf" srcId="{57684F25-AD1C-4E77-A3FC-601A54B63D91}" destId="{E00ED125-29FB-49C3-8127-9172C6DB81C2}" srcOrd="0" destOrd="0" presId="urn:microsoft.com/office/officeart/2016/7/layout/LinearBlockProcessNumbered"/>
    <dgm:cxn modelId="{A854F7C8-3EED-4DC2-AF12-729AA5B87FA7}" type="presOf" srcId="{6EBFA174-967E-435E-874C-A69BA7364F23}" destId="{A000B85D-4FB8-4A93-B458-3169D02E38FF}" srcOrd="1" destOrd="0" presId="urn:microsoft.com/office/officeart/2016/7/layout/LinearBlockProcessNumbered"/>
    <dgm:cxn modelId="{05633BD0-8DCB-4225-B7F2-0CDE99110D76}" type="presOf" srcId="{D799C33E-3719-4FBD-9ACD-7F476C870C1D}" destId="{9FCD69FC-F9A1-47E6-813F-081018BEED4D}" srcOrd="0" destOrd="0" presId="urn:microsoft.com/office/officeart/2016/7/layout/LinearBlockProcessNumbered"/>
    <dgm:cxn modelId="{97C27AE0-7DE8-4069-B018-B2BA92505115}" srcId="{57684F25-AD1C-4E77-A3FC-601A54B63D91}" destId="{5495709B-CACB-49A3-A6D1-3AB33A722C7D}" srcOrd="1" destOrd="0" parTransId="{3FF6EEE5-C0BD-4601-BE57-06341F5DD9AA}" sibTransId="{D799C33E-3719-4FBD-9ACD-7F476C870C1D}"/>
    <dgm:cxn modelId="{D570C81D-1A8E-4F89-BF5E-C67107AF233F}" type="presParOf" srcId="{E00ED125-29FB-49C3-8127-9172C6DB81C2}" destId="{27157FA7-60A2-4E94-AC92-4F4A6085B4ED}" srcOrd="0" destOrd="0" presId="urn:microsoft.com/office/officeart/2016/7/layout/LinearBlockProcessNumbered"/>
    <dgm:cxn modelId="{35BF40D2-AA97-4730-B185-304C8DD1B6B8}" type="presParOf" srcId="{27157FA7-60A2-4E94-AC92-4F4A6085B4ED}" destId="{72ECFE30-3807-42BB-BCFF-7FE68E49B3C7}" srcOrd="0" destOrd="0" presId="urn:microsoft.com/office/officeart/2016/7/layout/LinearBlockProcessNumbered"/>
    <dgm:cxn modelId="{274A48B9-58EC-41AF-9071-F58E31EE0D90}" type="presParOf" srcId="{27157FA7-60A2-4E94-AC92-4F4A6085B4ED}" destId="{10E92E21-C6D1-4EE2-881D-714F30EEB8B9}" srcOrd="1" destOrd="0" presId="urn:microsoft.com/office/officeart/2016/7/layout/LinearBlockProcessNumbered"/>
    <dgm:cxn modelId="{D1C30587-EC82-40FE-ABF7-3790BDC1E132}" type="presParOf" srcId="{27157FA7-60A2-4E94-AC92-4F4A6085B4ED}" destId="{397492F8-E99D-4A37-BAAE-D6055F971E5D}" srcOrd="2" destOrd="0" presId="urn:microsoft.com/office/officeart/2016/7/layout/LinearBlockProcessNumbered"/>
    <dgm:cxn modelId="{5AB44CDB-EE2C-4973-A9AD-60861C3320EF}" type="presParOf" srcId="{E00ED125-29FB-49C3-8127-9172C6DB81C2}" destId="{97C1BA8B-D4CD-4790-9D76-7295F082676D}" srcOrd="1" destOrd="0" presId="urn:microsoft.com/office/officeart/2016/7/layout/LinearBlockProcessNumbered"/>
    <dgm:cxn modelId="{1602D760-0BE5-479D-96E2-EE74AA6AA493}" type="presParOf" srcId="{E00ED125-29FB-49C3-8127-9172C6DB81C2}" destId="{B7B85EF5-21F5-43AC-A126-3D42B209C0A8}" srcOrd="2" destOrd="0" presId="urn:microsoft.com/office/officeart/2016/7/layout/LinearBlockProcessNumbered"/>
    <dgm:cxn modelId="{40326F70-4C99-4197-BDF2-52CA6CF0AA33}" type="presParOf" srcId="{B7B85EF5-21F5-43AC-A126-3D42B209C0A8}" destId="{193F1F87-2D56-42B5-B060-DC99D34E5CF7}" srcOrd="0" destOrd="0" presId="urn:microsoft.com/office/officeart/2016/7/layout/LinearBlockProcessNumbered"/>
    <dgm:cxn modelId="{BD6731BA-F6C5-4CE3-AA91-950DBF22C4D3}" type="presParOf" srcId="{B7B85EF5-21F5-43AC-A126-3D42B209C0A8}" destId="{9FCD69FC-F9A1-47E6-813F-081018BEED4D}" srcOrd="1" destOrd="0" presId="urn:microsoft.com/office/officeart/2016/7/layout/LinearBlockProcessNumbered"/>
    <dgm:cxn modelId="{9DCBE971-4949-4D8D-967F-162DA3CFDB47}" type="presParOf" srcId="{B7B85EF5-21F5-43AC-A126-3D42B209C0A8}" destId="{D7D92A6C-481E-4179-89F1-605F543680B7}" srcOrd="2" destOrd="0" presId="urn:microsoft.com/office/officeart/2016/7/layout/LinearBlockProcessNumbered"/>
    <dgm:cxn modelId="{4820966D-72DA-4015-966D-AF156C16ACAD}" type="presParOf" srcId="{E00ED125-29FB-49C3-8127-9172C6DB81C2}" destId="{AA910089-04BF-43DF-B5CE-1F3DA836F948}" srcOrd="3" destOrd="0" presId="urn:microsoft.com/office/officeart/2016/7/layout/LinearBlockProcessNumbered"/>
    <dgm:cxn modelId="{319462A6-C2DA-4DD5-92AB-A45F6EB98D5D}" type="presParOf" srcId="{E00ED125-29FB-49C3-8127-9172C6DB81C2}" destId="{F01873D1-E826-41C3-83C2-E224DE2B6D2A}" srcOrd="4" destOrd="0" presId="urn:microsoft.com/office/officeart/2016/7/layout/LinearBlockProcessNumbered"/>
    <dgm:cxn modelId="{0CE8A973-0EF6-4797-9C4A-D8353E84B7E8}" type="presParOf" srcId="{F01873D1-E826-41C3-83C2-E224DE2B6D2A}" destId="{84D362EB-19C5-4AF6-A957-02C271872F6F}" srcOrd="0" destOrd="0" presId="urn:microsoft.com/office/officeart/2016/7/layout/LinearBlockProcessNumbered"/>
    <dgm:cxn modelId="{D45C7630-138E-4052-B564-B146FBE14151}" type="presParOf" srcId="{F01873D1-E826-41C3-83C2-E224DE2B6D2A}" destId="{FE0D4D4A-8EE6-49BD-B739-746394074E0D}" srcOrd="1" destOrd="0" presId="urn:microsoft.com/office/officeart/2016/7/layout/LinearBlockProcessNumbered"/>
    <dgm:cxn modelId="{D0C099F8-AD24-45C4-A0CB-3688A61D0994}" type="presParOf" srcId="{F01873D1-E826-41C3-83C2-E224DE2B6D2A}" destId="{13CB8537-75CD-4930-981E-8804E7D9E020}" srcOrd="2" destOrd="0" presId="urn:microsoft.com/office/officeart/2016/7/layout/LinearBlockProcessNumbered"/>
    <dgm:cxn modelId="{6BC3DFCE-A944-433E-BF99-D63EF110363C}" type="presParOf" srcId="{E00ED125-29FB-49C3-8127-9172C6DB81C2}" destId="{906EE5E3-E034-400C-8AD5-04239F2F8955}" srcOrd="5" destOrd="0" presId="urn:microsoft.com/office/officeart/2016/7/layout/LinearBlockProcessNumbered"/>
    <dgm:cxn modelId="{156C8907-28C7-4ED1-93AB-6BADE3D6BC7C}" type="presParOf" srcId="{E00ED125-29FB-49C3-8127-9172C6DB81C2}" destId="{A94D86A7-396A-4131-9302-3A30D242A719}" srcOrd="6" destOrd="0" presId="urn:microsoft.com/office/officeart/2016/7/layout/LinearBlockProcessNumbered"/>
    <dgm:cxn modelId="{3D29FF9D-A669-4F80-B4BA-1E737B0B4C9C}" type="presParOf" srcId="{A94D86A7-396A-4131-9302-3A30D242A719}" destId="{B892CAFF-664B-46D0-ACFF-AC2B7CF71DAC}" srcOrd="0" destOrd="0" presId="urn:microsoft.com/office/officeart/2016/7/layout/LinearBlockProcessNumbered"/>
    <dgm:cxn modelId="{46DC5070-EC50-43D6-B8AF-C0D069F976A5}" type="presParOf" srcId="{A94D86A7-396A-4131-9302-3A30D242A719}" destId="{5908EDD4-99CA-4AE0-98DE-E252E6F2ADED}" srcOrd="1" destOrd="0" presId="urn:microsoft.com/office/officeart/2016/7/layout/LinearBlockProcessNumbered"/>
    <dgm:cxn modelId="{8F764BF6-B30F-4441-A09C-93E3FEF59BCF}" type="presParOf" srcId="{A94D86A7-396A-4131-9302-3A30D242A719}" destId="{A000B85D-4FB8-4A93-B458-3169D02E38F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7777B2-AAA8-483C-9BC1-45915CF5D5C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A62441E-08DB-4979-B1AD-13D850E9C66F}">
      <dgm:prSet/>
      <dgm:spPr/>
      <dgm:t>
        <a:bodyPr/>
        <a:lstStyle/>
        <a:p>
          <a:r>
            <a:rPr lang="en-AU" dirty="0"/>
            <a:t>Feature selection</a:t>
          </a:r>
          <a:endParaRPr lang="en-US" dirty="0"/>
        </a:p>
      </dgm:t>
    </dgm:pt>
    <dgm:pt modelId="{3F17B619-F3F7-4F51-B85E-AF804DE491D2}" type="parTrans" cxnId="{912C52F3-6A37-40AE-A6E9-4E27F59AD7C4}">
      <dgm:prSet/>
      <dgm:spPr/>
      <dgm:t>
        <a:bodyPr/>
        <a:lstStyle/>
        <a:p>
          <a:endParaRPr lang="en-US"/>
        </a:p>
      </dgm:t>
    </dgm:pt>
    <dgm:pt modelId="{A1E9F64F-D10F-48DD-93E3-9124DF134738}" type="sibTrans" cxnId="{912C52F3-6A37-40AE-A6E9-4E27F59AD7C4}">
      <dgm:prSet/>
      <dgm:spPr/>
      <dgm:t>
        <a:bodyPr/>
        <a:lstStyle/>
        <a:p>
          <a:endParaRPr lang="en-US"/>
        </a:p>
      </dgm:t>
    </dgm:pt>
    <dgm:pt modelId="{094C2077-BC28-491E-9D1A-E848BCCAF319}">
      <dgm:prSet/>
      <dgm:spPr/>
      <dgm:t>
        <a:bodyPr/>
        <a:lstStyle/>
        <a:p>
          <a:r>
            <a:rPr lang="en-AU"/>
            <a:t>Models used</a:t>
          </a:r>
          <a:endParaRPr lang="en-US"/>
        </a:p>
      </dgm:t>
    </dgm:pt>
    <dgm:pt modelId="{2C07E6E7-69C7-411A-AA21-51D35940019D}" type="parTrans" cxnId="{D62FD032-97E8-48DF-97D8-3B4AC4070EBC}">
      <dgm:prSet/>
      <dgm:spPr/>
      <dgm:t>
        <a:bodyPr/>
        <a:lstStyle/>
        <a:p>
          <a:endParaRPr lang="en-US"/>
        </a:p>
      </dgm:t>
    </dgm:pt>
    <dgm:pt modelId="{5DC09C14-21BE-4C44-960C-512D3FAC4000}" type="sibTrans" cxnId="{D62FD032-97E8-48DF-97D8-3B4AC4070EBC}">
      <dgm:prSet/>
      <dgm:spPr/>
      <dgm:t>
        <a:bodyPr/>
        <a:lstStyle/>
        <a:p>
          <a:endParaRPr lang="en-US"/>
        </a:p>
      </dgm:t>
    </dgm:pt>
    <dgm:pt modelId="{E497CF9C-6C35-4F02-AFF8-530B476AA1EB}">
      <dgm:prSet/>
      <dgm:spPr/>
      <dgm:t>
        <a:bodyPr/>
        <a:lstStyle/>
        <a:p>
          <a:r>
            <a:rPr lang="en-AU" dirty="0"/>
            <a:t>Multiple Linear Regression (LM)</a:t>
          </a:r>
          <a:endParaRPr lang="en-US" dirty="0"/>
        </a:p>
      </dgm:t>
    </dgm:pt>
    <dgm:pt modelId="{E753EAED-86DD-4A94-BCAE-861512F8572E}" type="parTrans" cxnId="{37E308FF-5381-420F-A7B1-6742A2800187}">
      <dgm:prSet/>
      <dgm:spPr/>
      <dgm:t>
        <a:bodyPr/>
        <a:lstStyle/>
        <a:p>
          <a:endParaRPr lang="en-US"/>
        </a:p>
      </dgm:t>
    </dgm:pt>
    <dgm:pt modelId="{818A2037-120E-4330-BDAA-E788F34DDA0E}" type="sibTrans" cxnId="{37E308FF-5381-420F-A7B1-6742A2800187}">
      <dgm:prSet/>
      <dgm:spPr/>
      <dgm:t>
        <a:bodyPr/>
        <a:lstStyle/>
        <a:p>
          <a:endParaRPr lang="en-US"/>
        </a:p>
      </dgm:t>
    </dgm:pt>
    <dgm:pt modelId="{3B4DFC2D-241B-4C2D-9009-6EFCE54B2707}">
      <dgm:prSet/>
      <dgm:spPr/>
      <dgm:t>
        <a:bodyPr/>
        <a:lstStyle/>
        <a:p>
          <a:r>
            <a:rPr lang="en-AU"/>
            <a:t>K – Nearest Neighbours (KNN)</a:t>
          </a:r>
          <a:endParaRPr lang="en-US"/>
        </a:p>
      </dgm:t>
    </dgm:pt>
    <dgm:pt modelId="{C9128505-093C-4B5A-AA9C-7921D0A16DBB}" type="parTrans" cxnId="{83A68490-D784-4EE7-9C3F-C384C11733AC}">
      <dgm:prSet/>
      <dgm:spPr/>
      <dgm:t>
        <a:bodyPr/>
        <a:lstStyle/>
        <a:p>
          <a:endParaRPr lang="en-US"/>
        </a:p>
      </dgm:t>
    </dgm:pt>
    <dgm:pt modelId="{8F5C36F0-45DB-4651-9FAD-761BD5CEB358}" type="sibTrans" cxnId="{83A68490-D784-4EE7-9C3F-C384C11733AC}">
      <dgm:prSet/>
      <dgm:spPr/>
      <dgm:t>
        <a:bodyPr/>
        <a:lstStyle/>
        <a:p>
          <a:endParaRPr lang="en-US"/>
        </a:p>
      </dgm:t>
    </dgm:pt>
    <dgm:pt modelId="{AA326330-096F-4B5F-8520-C29EC0CEF5AC}">
      <dgm:prSet/>
      <dgm:spPr/>
      <dgm:t>
        <a:bodyPr/>
        <a:lstStyle/>
        <a:p>
          <a:r>
            <a:rPr lang="en-AU"/>
            <a:t>Decision Tree </a:t>
          </a:r>
          <a:endParaRPr lang="en-US"/>
        </a:p>
      </dgm:t>
    </dgm:pt>
    <dgm:pt modelId="{98E28419-DDB0-41BA-B6CC-EFC837B598E4}" type="parTrans" cxnId="{B100DE4F-F2A7-422B-9837-34E351252432}">
      <dgm:prSet/>
      <dgm:spPr/>
      <dgm:t>
        <a:bodyPr/>
        <a:lstStyle/>
        <a:p>
          <a:endParaRPr lang="en-US"/>
        </a:p>
      </dgm:t>
    </dgm:pt>
    <dgm:pt modelId="{199AFF79-C31E-4666-8DB1-7319963AFF16}" type="sibTrans" cxnId="{B100DE4F-F2A7-422B-9837-34E351252432}">
      <dgm:prSet/>
      <dgm:spPr/>
      <dgm:t>
        <a:bodyPr/>
        <a:lstStyle/>
        <a:p>
          <a:endParaRPr lang="en-US"/>
        </a:p>
      </dgm:t>
    </dgm:pt>
    <dgm:pt modelId="{381CE079-54A0-4FF3-9848-09A8D02DC44F}">
      <dgm:prSet/>
      <dgm:spPr/>
      <dgm:t>
        <a:bodyPr/>
        <a:lstStyle/>
        <a:p>
          <a:r>
            <a:rPr lang="en-AU"/>
            <a:t>Random Forest</a:t>
          </a:r>
          <a:endParaRPr lang="en-US"/>
        </a:p>
      </dgm:t>
    </dgm:pt>
    <dgm:pt modelId="{3E9BE975-C0A5-4110-AB20-6DF151136AC9}" type="parTrans" cxnId="{3A184D93-8239-4C1A-B891-98449759282F}">
      <dgm:prSet/>
      <dgm:spPr/>
      <dgm:t>
        <a:bodyPr/>
        <a:lstStyle/>
        <a:p>
          <a:endParaRPr lang="en-US"/>
        </a:p>
      </dgm:t>
    </dgm:pt>
    <dgm:pt modelId="{9A370623-1BE0-4CB2-9A22-2AD9BA1C8C84}" type="sibTrans" cxnId="{3A184D93-8239-4C1A-B891-98449759282F}">
      <dgm:prSet/>
      <dgm:spPr/>
      <dgm:t>
        <a:bodyPr/>
        <a:lstStyle/>
        <a:p>
          <a:endParaRPr lang="en-US"/>
        </a:p>
      </dgm:t>
    </dgm:pt>
    <dgm:pt modelId="{8EEDC3A0-3005-4474-8D8E-76A714851928}">
      <dgm:prSet/>
      <dgm:spPr/>
      <dgm:t>
        <a:bodyPr/>
        <a:lstStyle/>
        <a:p>
          <a:r>
            <a:rPr lang="en-AU" dirty="0"/>
            <a:t>Evaluated by RMSE and R</a:t>
          </a:r>
          <a:r>
            <a:rPr lang="en-AU" baseline="30000" dirty="0"/>
            <a:t>2 </a:t>
          </a:r>
          <a:r>
            <a:rPr lang="en-AU" dirty="0"/>
            <a:t>value</a:t>
          </a:r>
          <a:endParaRPr lang="en-US" dirty="0"/>
        </a:p>
      </dgm:t>
    </dgm:pt>
    <dgm:pt modelId="{2825A6F0-901F-4726-8648-6C186A8BDC06}" type="parTrans" cxnId="{B62B801E-901B-4EB5-9ABC-826E47AC48B9}">
      <dgm:prSet/>
      <dgm:spPr/>
      <dgm:t>
        <a:bodyPr/>
        <a:lstStyle/>
        <a:p>
          <a:endParaRPr lang="en-US"/>
        </a:p>
      </dgm:t>
    </dgm:pt>
    <dgm:pt modelId="{BDE8802D-DAED-489C-8559-F8867BA5D314}" type="sibTrans" cxnId="{B62B801E-901B-4EB5-9ABC-826E47AC48B9}">
      <dgm:prSet/>
      <dgm:spPr/>
      <dgm:t>
        <a:bodyPr/>
        <a:lstStyle/>
        <a:p>
          <a:endParaRPr lang="en-US"/>
        </a:p>
      </dgm:t>
    </dgm:pt>
    <dgm:pt modelId="{115890D8-6D99-4F98-9FA4-E817987BA8CC}" type="pres">
      <dgm:prSet presAssocID="{AF7777B2-AAA8-483C-9BC1-45915CF5D5C3}" presName="linear" presStyleCnt="0">
        <dgm:presLayoutVars>
          <dgm:dir/>
          <dgm:animLvl val="lvl"/>
          <dgm:resizeHandles val="exact"/>
        </dgm:presLayoutVars>
      </dgm:prSet>
      <dgm:spPr/>
    </dgm:pt>
    <dgm:pt modelId="{6B748753-8E21-49E0-8885-C7A221380899}" type="pres">
      <dgm:prSet presAssocID="{4A62441E-08DB-4979-B1AD-13D850E9C66F}" presName="parentLin" presStyleCnt="0"/>
      <dgm:spPr/>
    </dgm:pt>
    <dgm:pt modelId="{FAA57DB5-EC8E-4521-9393-EF265764D1FA}" type="pres">
      <dgm:prSet presAssocID="{4A62441E-08DB-4979-B1AD-13D850E9C66F}" presName="parentLeftMargin" presStyleLbl="node1" presStyleIdx="0" presStyleCnt="3"/>
      <dgm:spPr/>
    </dgm:pt>
    <dgm:pt modelId="{587AE263-190C-42B9-966A-8B718E693168}" type="pres">
      <dgm:prSet presAssocID="{4A62441E-08DB-4979-B1AD-13D850E9C66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9B0B524-0B17-4CB4-A068-08AEAC2FA435}" type="pres">
      <dgm:prSet presAssocID="{4A62441E-08DB-4979-B1AD-13D850E9C66F}" presName="negativeSpace" presStyleCnt="0"/>
      <dgm:spPr/>
    </dgm:pt>
    <dgm:pt modelId="{F8CF24B5-5878-46EB-84F3-E4DF82B16584}" type="pres">
      <dgm:prSet presAssocID="{4A62441E-08DB-4979-B1AD-13D850E9C66F}" presName="childText" presStyleLbl="conFgAcc1" presStyleIdx="0" presStyleCnt="3">
        <dgm:presLayoutVars>
          <dgm:bulletEnabled val="1"/>
        </dgm:presLayoutVars>
      </dgm:prSet>
      <dgm:spPr/>
    </dgm:pt>
    <dgm:pt modelId="{C061AA4A-90F6-421F-A0DF-459A90F9CC10}" type="pres">
      <dgm:prSet presAssocID="{A1E9F64F-D10F-48DD-93E3-9124DF134738}" presName="spaceBetweenRectangles" presStyleCnt="0"/>
      <dgm:spPr/>
    </dgm:pt>
    <dgm:pt modelId="{E206E031-93B0-42A1-BA8B-889E97B4EF1F}" type="pres">
      <dgm:prSet presAssocID="{094C2077-BC28-491E-9D1A-E848BCCAF319}" presName="parentLin" presStyleCnt="0"/>
      <dgm:spPr/>
    </dgm:pt>
    <dgm:pt modelId="{B2DB2D21-2F32-470F-B20E-F3C53215E05F}" type="pres">
      <dgm:prSet presAssocID="{094C2077-BC28-491E-9D1A-E848BCCAF319}" presName="parentLeftMargin" presStyleLbl="node1" presStyleIdx="0" presStyleCnt="3"/>
      <dgm:spPr/>
    </dgm:pt>
    <dgm:pt modelId="{0F954436-6A3A-4B6D-827F-73D83ADCA187}" type="pres">
      <dgm:prSet presAssocID="{094C2077-BC28-491E-9D1A-E848BCCAF31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527C5E5-1B89-4049-970E-28BD4B8CDA66}" type="pres">
      <dgm:prSet presAssocID="{094C2077-BC28-491E-9D1A-E848BCCAF319}" presName="negativeSpace" presStyleCnt="0"/>
      <dgm:spPr/>
    </dgm:pt>
    <dgm:pt modelId="{A30F5498-C768-450E-A1BF-93FAC42D71FF}" type="pres">
      <dgm:prSet presAssocID="{094C2077-BC28-491E-9D1A-E848BCCAF319}" presName="childText" presStyleLbl="conFgAcc1" presStyleIdx="1" presStyleCnt="3">
        <dgm:presLayoutVars>
          <dgm:bulletEnabled val="1"/>
        </dgm:presLayoutVars>
      </dgm:prSet>
      <dgm:spPr/>
    </dgm:pt>
    <dgm:pt modelId="{D5E13C89-000C-45B7-8A9F-EB815E28F11B}" type="pres">
      <dgm:prSet presAssocID="{5DC09C14-21BE-4C44-960C-512D3FAC4000}" presName="spaceBetweenRectangles" presStyleCnt="0"/>
      <dgm:spPr/>
    </dgm:pt>
    <dgm:pt modelId="{D9161F42-F67A-42B5-B36E-AA7B6CF0FA31}" type="pres">
      <dgm:prSet presAssocID="{8EEDC3A0-3005-4474-8D8E-76A714851928}" presName="parentLin" presStyleCnt="0"/>
      <dgm:spPr/>
    </dgm:pt>
    <dgm:pt modelId="{5CE923DB-3966-4A6B-AB05-D1AF9B2C60D4}" type="pres">
      <dgm:prSet presAssocID="{8EEDC3A0-3005-4474-8D8E-76A714851928}" presName="parentLeftMargin" presStyleLbl="node1" presStyleIdx="1" presStyleCnt="3"/>
      <dgm:spPr/>
    </dgm:pt>
    <dgm:pt modelId="{ECD55A9B-AA12-49A4-802D-DB60D22A07FE}" type="pres">
      <dgm:prSet presAssocID="{8EEDC3A0-3005-4474-8D8E-76A714851928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C4959DA-2F13-480A-9D2D-B0156EFF6D12}" type="pres">
      <dgm:prSet presAssocID="{8EEDC3A0-3005-4474-8D8E-76A714851928}" presName="negativeSpace" presStyleCnt="0"/>
      <dgm:spPr/>
    </dgm:pt>
    <dgm:pt modelId="{CBDC13F3-8515-40B7-96E4-DEA6B80B0C94}" type="pres">
      <dgm:prSet presAssocID="{8EEDC3A0-3005-4474-8D8E-76A71485192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62B801E-901B-4EB5-9ABC-826E47AC48B9}" srcId="{AF7777B2-AAA8-483C-9BC1-45915CF5D5C3}" destId="{8EEDC3A0-3005-4474-8D8E-76A714851928}" srcOrd="2" destOrd="0" parTransId="{2825A6F0-901F-4726-8648-6C186A8BDC06}" sibTransId="{BDE8802D-DAED-489C-8559-F8867BA5D314}"/>
    <dgm:cxn modelId="{D62FD032-97E8-48DF-97D8-3B4AC4070EBC}" srcId="{AF7777B2-AAA8-483C-9BC1-45915CF5D5C3}" destId="{094C2077-BC28-491E-9D1A-E848BCCAF319}" srcOrd="1" destOrd="0" parTransId="{2C07E6E7-69C7-411A-AA21-51D35940019D}" sibTransId="{5DC09C14-21BE-4C44-960C-512D3FAC4000}"/>
    <dgm:cxn modelId="{A6FE444E-9510-4635-91FF-4554BEB98F68}" type="presOf" srcId="{094C2077-BC28-491E-9D1A-E848BCCAF319}" destId="{B2DB2D21-2F32-470F-B20E-F3C53215E05F}" srcOrd="0" destOrd="0" presId="urn:microsoft.com/office/officeart/2005/8/layout/list1"/>
    <dgm:cxn modelId="{B100DE4F-F2A7-422B-9837-34E351252432}" srcId="{094C2077-BC28-491E-9D1A-E848BCCAF319}" destId="{AA326330-096F-4B5F-8520-C29EC0CEF5AC}" srcOrd="2" destOrd="0" parTransId="{98E28419-DDB0-41BA-B6CC-EFC837B598E4}" sibTransId="{199AFF79-C31E-4666-8DB1-7319963AFF16}"/>
    <dgm:cxn modelId="{85D4087C-10E0-494B-B22C-A54442AE1275}" type="presOf" srcId="{4A62441E-08DB-4979-B1AD-13D850E9C66F}" destId="{FAA57DB5-EC8E-4521-9393-EF265764D1FA}" srcOrd="0" destOrd="0" presId="urn:microsoft.com/office/officeart/2005/8/layout/list1"/>
    <dgm:cxn modelId="{EA29D17D-F877-4A84-99AF-D7810A549E17}" type="presOf" srcId="{E497CF9C-6C35-4F02-AFF8-530B476AA1EB}" destId="{A30F5498-C768-450E-A1BF-93FAC42D71FF}" srcOrd="0" destOrd="0" presId="urn:microsoft.com/office/officeart/2005/8/layout/list1"/>
    <dgm:cxn modelId="{94393281-8306-4F3F-B9DA-D8F3713AB7EE}" type="presOf" srcId="{094C2077-BC28-491E-9D1A-E848BCCAF319}" destId="{0F954436-6A3A-4B6D-827F-73D83ADCA187}" srcOrd="1" destOrd="0" presId="urn:microsoft.com/office/officeart/2005/8/layout/list1"/>
    <dgm:cxn modelId="{4266FC84-3802-49D0-ABE1-E6A23E2ABE30}" type="presOf" srcId="{381CE079-54A0-4FF3-9848-09A8D02DC44F}" destId="{A30F5498-C768-450E-A1BF-93FAC42D71FF}" srcOrd="0" destOrd="3" presId="urn:microsoft.com/office/officeart/2005/8/layout/list1"/>
    <dgm:cxn modelId="{68EFDC89-3415-42DA-AF0E-032E817B69EC}" type="presOf" srcId="{3B4DFC2D-241B-4C2D-9009-6EFCE54B2707}" destId="{A30F5498-C768-450E-A1BF-93FAC42D71FF}" srcOrd="0" destOrd="1" presId="urn:microsoft.com/office/officeart/2005/8/layout/list1"/>
    <dgm:cxn modelId="{83A68490-D784-4EE7-9C3F-C384C11733AC}" srcId="{094C2077-BC28-491E-9D1A-E848BCCAF319}" destId="{3B4DFC2D-241B-4C2D-9009-6EFCE54B2707}" srcOrd="1" destOrd="0" parTransId="{C9128505-093C-4B5A-AA9C-7921D0A16DBB}" sibTransId="{8F5C36F0-45DB-4651-9FAD-761BD5CEB358}"/>
    <dgm:cxn modelId="{3A184D93-8239-4C1A-B891-98449759282F}" srcId="{094C2077-BC28-491E-9D1A-E848BCCAF319}" destId="{381CE079-54A0-4FF3-9848-09A8D02DC44F}" srcOrd="3" destOrd="0" parTransId="{3E9BE975-C0A5-4110-AB20-6DF151136AC9}" sibTransId="{9A370623-1BE0-4CB2-9A22-2AD9BA1C8C84}"/>
    <dgm:cxn modelId="{9BA8579E-FBD1-48AD-A706-7B13D6A17FBE}" type="presOf" srcId="{4A62441E-08DB-4979-B1AD-13D850E9C66F}" destId="{587AE263-190C-42B9-966A-8B718E693168}" srcOrd="1" destOrd="0" presId="urn:microsoft.com/office/officeart/2005/8/layout/list1"/>
    <dgm:cxn modelId="{8F8384A1-70E1-474A-AC7F-993B97896390}" type="presOf" srcId="{8EEDC3A0-3005-4474-8D8E-76A714851928}" destId="{ECD55A9B-AA12-49A4-802D-DB60D22A07FE}" srcOrd="1" destOrd="0" presId="urn:microsoft.com/office/officeart/2005/8/layout/list1"/>
    <dgm:cxn modelId="{04AB69D9-5138-4D36-BE47-6537ED2DD6F9}" type="presOf" srcId="{AF7777B2-AAA8-483C-9BC1-45915CF5D5C3}" destId="{115890D8-6D99-4F98-9FA4-E817987BA8CC}" srcOrd="0" destOrd="0" presId="urn:microsoft.com/office/officeart/2005/8/layout/list1"/>
    <dgm:cxn modelId="{70C7BAE4-9D49-4092-8CB8-C6415AC7BED3}" type="presOf" srcId="{8EEDC3A0-3005-4474-8D8E-76A714851928}" destId="{5CE923DB-3966-4A6B-AB05-D1AF9B2C60D4}" srcOrd="0" destOrd="0" presId="urn:microsoft.com/office/officeart/2005/8/layout/list1"/>
    <dgm:cxn modelId="{4F211BE6-AF33-47F5-AF96-A290C243C22F}" type="presOf" srcId="{AA326330-096F-4B5F-8520-C29EC0CEF5AC}" destId="{A30F5498-C768-450E-A1BF-93FAC42D71FF}" srcOrd="0" destOrd="2" presId="urn:microsoft.com/office/officeart/2005/8/layout/list1"/>
    <dgm:cxn modelId="{912C52F3-6A37-40AE-A6E9-4E27F59AD7C4}" srcId="{AF7777B2-AAA8-483C-9BC1-45915CF5D5C3}" destId="{4A62441E-08DB-4979-B1AD-13D850E9C66F}" srcOrd="0" destOrd="0" parTransId="{3F17B619-F3F7-4F51-B85E-AF804DE491D2}" sibTransId="{A1E9F64F-D10F-48DD-93E3-9124DF134738}"/>
    <dgm:cxn modelId="{37E308FF-5381-420F-A7B1-6742A2800187}" srcId="{094C2077-BC28-491E-9D1A-E848BCCAF319}" destId="{E497CF9C-6C35-4F02-AFF8-530B476AA1EB}" srcOrd="0" destOrd="0" parTransId="{E753EAED-86DD-4A94-BCAE-861512F8572E}" sibTransId="{818A2037-120E-4330-BDAA-E788F34DDA0E}"/>
    <dgm:cxn modelId="{604BCC50-DABB-43A5-9B9E-39EFDD6E6BC4}" type="presParOf" srcId="{115890D8-6D99-4F98-9FA4-E817987BA8CC}" destId="{6B748753-8E21-49E0-8885-C7A221380899}" srcOrd="0" destOrd="0" presId="urn:microsoft.com/office/officeart/2005/8/layout/list1"/>
    <dgm:cxn modelId="{DA12F8F7-F9FD-4CFB-94A8-EADEAA461C57}" type="presParOf" srcId="{6B748753-8E21-49E0-8885-C7A221380899}" destId="{FAA57DB5-EC8E-4521-9393-EF265764D1FA}" srcOrd="0" destOrd="0" presId="urn:microsoft.com/office/officeart/2005/8/layout/list1"/>
    <dgm:cxn modelId="{219A276E-A624-448A-B5C2-04BD79FC269B}" type="presParOf" srcId="{6B748753-8E21-49E0-8885-C7A221380899}" destId="{587AE263-190C-42B9-966A-8B718E693168}" srcOrd="1" destOrd="0" presId="urn:microsoft.com/office/officeart/2005/8/layout/list1"/>
    <dgm:cxn modelId="{26770029-EEDD-430F-8769-1DA4AB2220D0}" type="presParOf" srcId="{115890D8-6D99-4F98-9FA4-E817987BA8CC}" destId="{99B0B524-0B17-4CB4-A068-08AEAC2FA435}" srcOrd="1" destOrd="0" presId="urn:microsoft.com/office/officeart/2005/8/layout/list1"/>
    <dgm:cxn modelId="{ACEF242D-5490-45F3-B2F9-DEB48EE64E2B}" type="presParOf" srcId="{115890D8-6D99-4F98-9FA4-E817987BA8CC}" destId="{F8CF24B5-5878-46EB-84F3-E4DF82B16584}" srcOrd="2" destOrd="0" presId="urn:microsoft.com/office/officeart/2005/8/layout/list1"/>
    <dgm:cxn modelId="{FA173A77-4B0B-4B92-A8AB-51FE7595FF60}" type="presParOf" srcId="{115890D8-6D99-4F98-9FA4-E817987BA8CC}" destId="{C061AA4A-90F6-421F-A0DF-459A90F9CC10}" srcOrd="3" destOrd="0" presId="urn:microsoft.com/office/officeart/2005/8/layout/list1"/>
    <dgm:cxn modelId="{FE9372B1-97F4-4695-ACCF-6A55D8D933AE}" type="presParOf" srcId="{115890D8-6D99-4F98-9FA4-E817987BA8CC}" destId="{E206E031-93B0-42A1-BA8B-889E97B4EF1F}" srcOrd="4" destOrd="0" presId="urn:microsoft.com/office/officeart/2005/8/layout/list1"/>
    <dgm:cxn modelId="{8F26517E-D393-4C68-9322-FC58D7F4658C}" type="presParOf" srcId="{E206E031-93B0-42A1-BA8B-889E97B4EF1F}" destId="{B2DB2D21-2F32-470F-B20E-F3C53215E05F}" srcOrd="0" destOrd="0" presId="urn:microsoft.com/office/officeart/2005/8/layout/list1"/>
    <dgm:cxn modelId="{7605A9A9-10D7-47B5-8E39-63935DE1B146}" type="presParOf" srcId="{E206E031-93B0-42A1-BA8B-889E97B4EF1F}" destId="{0F954436-6A3A-4B6D-827F-73D83ADCA187}" srcOrd="1" destOrd="0" presId="urn:microsoft.com/office/officeart/2005/8/layout/list1"/>
    <dgm:cxn modelId="{68CB23FE-1A4B-4124-AEC2-C365C736872B}" type="presParOf" srcId="{115890D8-6D99-4F98-9FA4-E817987BA8CC}" destId="{D527C5E5-1B89-4049-970E-28BD4B8CDA66}" srcOrd="5" destOrd="0" presId="urn:microsoft.com/office/officeart/2005/8/layout/list1"/>
    <dgm:cxn modelId="{9D877156-BAA5-4DC5-BF0E-FA9C977DA8F0}" type="presParOf" srcId="{115890D8-6D99-4F98-9FA4-E817987BA8CC}" destId="{A30F5498-C768-450E-A1BF-93FAC42D71FF}" srcOrd="6" destOrd="0" presId="urn:microsoft.com/office/officeart/2005/8/layout/list1"/>
    <dgm:cxn modelId="{9E5D70FA-F408-431E-A164-822049E2E864}" type="presParOf" srcId="{115890D8-6D99-4F98-9FA4-E817987BA8CC}" destId="{D5E13C89-000C-45B7-8A9F-EB815E28F11B}" srcOrd="7" destOrd="0" presId="urn:microsoft.com/office/officeart/2005/8/layout/list1"/>
    <dgm:cxn modelId="{3D63B093-133D-4FCD-B09F-0190A22A0E90}" type="presParOf" srcId="{115890D8-6D99-4F98-9FA4-E817987BA8CC}" destId="{D9161F42-F67A-42B5-B36E-AA7B6CF0FA31}" srcOrd="8" destOrd="0" presId="urn:microsoft.com/office/officeart/2005/8/layout/list1"/>
    <dgm:cxn modelId="{873D6532-19B2-4A8B-9B9A-29FE0082EA47}" type="presParOf" srcId="{D9161F42-F67A-42B5-B36E-AA7B6CF0FA31}" destId="{5CE923DB-3966-4A6B-AB05-D1AF9B2C60D4}" srcOrd="0" destOrd="0" presId="urn:microsoft.com/office/officeart/2005/8/layout/list1"/>
    <dgm:cxn modelId="{56DCC967-0491-4BEE-9889-7491D633E843}" type="presParOf" srcId="{D9161F42-F67A-42B5-B36E-AA7B6CF0FA31}" destId="{ECD55A9B-AA12-49A4-802D-DB60D22A07FE}" srcOrd="1" destOrd="0" presId="urn:microsoft.com/office/officeart/2005/8/layout/list1"/>
    <dgm:cxn modelId="{4C194E3A-0EA6-4CD7-A8FF-86D816761A41}" type="presParOf" srcId="{115890D8-6D99-4F98-9FA4-E817987BA8CC}" destId="{9C4959DA-2F13-480A-9D2D-B0156EFF6D12}" srcOrd="9" destOrd="0" presId="urn:microsoft.com/office/officeart/2005/8/layout/list1"/>
    <dgm:cxn modelId="{A0394BD1-A7C7-448F-AC84-CD2EE4B0DB61}" type="presParOf" srcId="{115890D8-6D99-4F98-9FA4-E817987BA8CC}" destId="{CBDC13F3-8515-40B7-96E4-DEA6B80B0C9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F76924-2F51-4B87-9B9C-64610433343C}">
      <dsp:nvSpPr>
        <dsp:cNvPr id="0" name=""/>
        <dsp:cNvSpPr/>
      </dsp:nvSpPr>
      <dsp:spPr>
        <a:xfrm>
          <a:off x="1485848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E99964-8588-4886-9260-F9FC2A992A9F}">
      <dsp:nvSpPr>
        <dsp:cNvPr id="0" name=""/>
        <dsp:cNvSpPr/>
      </dsp:nvSpPr>
      <dsp:spPr>
        <a:xfrm>
          <a:off x="993749" y="1551363"/>
          <a:ext cx="178945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The average number of points scored by teams when they win is 86 and when they lose is 70.</a:t>
          </a:r>
          <a:endParaRPr lang="en-US" sz="1600" kern="1200" dirty="0"/>
        </a:p>
      </dsp:txBody>
      <dsp:txXfrm>
        <a:off x="993749" y="1551363"/>
        <a:ext cx="1789453" cy="1753292"/>
      </dsp:txXfrm>
    </dsp:sp>
    <dsp:sp modelId="{FABB994D-82B0-4185-8A69-A4F4082D6330}">
      <dsp:nvSpPr>
        <dsp:cNvPr id="0" name=""/>
        <dsp:cNvSpPr/>
      </dsp:nvSpPr>
      <dsp:spPr>
        <a:xfrm>
          <a:off x="3588456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26D8C1-0E14-474B-BFA2-99524DE116C5}">
      <dsp:nvSpPr>
        <dsp:cNvPr id="0" name=""/>
        <dsp:cNvSpPr/>
      </dsp:nvSpPr>
      <dsp:spPr>
        <a:xfrm>
          <a:off x="3096356" y="1551363"/>
          <a:ext cx="178945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If the team finishes the tournament in the top 4 their average number of points when winning is 89 and 84 when they lose</a:t>
          </a:r>
          <a:endParaRPr lang="en-US" sz="1600" kern="1200" dirty="0"/>
        </a:p>
      </dsp:txBody>
      <dsp:txXfrm>
        <a:off x="3096356" y="1551363"/>
        <a:ext cx="1789453" cy="1753292"/>
      </dsp:txXfrm>
    </dsp:sp>
    <dsp:sp modelId="{C4C6CFD2-2038-4190-B7DE-56F37E8EDFD0}">
      <dsp:nvSpPr>
        <dsp:cNvPr id="0" name=""/>
        <dsp:cNvSpPr/>
      </dsp:nvSpPr>
      <dsp:spPr>
        <a:xfrm>
          <a:off x="5864229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975421-C16A-4814-9031-ECB74302DD6B}">
      <dsp:nvSpPr>
        <dsp:cNvPr id="0" name=""/>
        <dsp:cNvSpPr/>
      </dsp:nvSpPr>
      <dsp:spPr>
        <a:xfrm>
          <a:off x="5198964" y="1551363"/>
          <a:ext cx="213578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If a teams wants to progress, they must be able to score in the 80’s and if they want to win tournaments, they need to be in the high 80’s – 90s</a:t>
          </a:r>
          <a:endParaRPr lang="en-US" sz="1600" kern="1200" dirty="0"/>
        </a:p>
      </dsp:txBody>
      <dsp:txXfrm>
        <a:off x="5198964" y="1551363"/>
        <a:ext cx="2135783" cy="1753292"/>
      </dsp:txXfrm>
    </dsp:sp>
    <dsp:sp modelId="{93B7B2EB-EFEA-4845-9327-9026916F126D}">
      <dsp:nvSpPr>
        <dsp:cNvPr id="0" name=""/>
        <dsp:cNvSpPr/>
      </dsp:nvSpPr>
      <dsp:spPr>
        <a:xfrm>
          <a:off x="8301312" y="294578"/>
          <a:ext cx="805253" cy="80525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713A5E-5C8E-4582-9A05-AA8470355D92}">
      <dsp:nvSpPr>
        <dsp:cNvPr id="0" name=""/>
        <dsp:cNvSpPr/>
      </dsp:nvSpPr>
      <dsp:spPr>
        <a:xfrm>
          <a:off x="7647902" y="1551363"/>
          <a:ext cx="2112073" cy="1753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What is the relationship between winning and other statistics that could be used to predicts a team's success</a:t>
          </a:r>
          <a:endParaRPr lang="en-US" sz="1600" kern="1200" dirty="0"/>
        </a:p>
      </dsp:txBody>
      <dsp:txXfrm>
        <a:off x="7647902" y="1551363"/>
        <a:ext cx="2112073" cy="1753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EEC357-E72C-4A73-9BDF-A694DCDC483F}">
      <dsp:nvSpPr>
        <dsp:cNvPr id="0" name=""/>
        <dsp:cNvSpPr/>
      </dsp:nvSpPr>
      <dsp:spPr>
        <a:xfrm>
          <a:off x="3150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4 more shots per game and attempted 2</a:t>
          </a:r>
          <a:endParaRPr lang="en-US" sz="2400" kern="1200" dirty="0"/>
        </a:p>
      </dsp:txBody>
      <dsp:txXfrm>
        <a:off x="3150" y="258957"/>
        <a:ext cx="2499400" cy="1499640"/>
      </dsp:txXfrm>
    </dsp:sp>
    <dsp:sp modelId="{87099498-984F-4ED4-AE7C-F621756ACF64}">
      <dsp:nvSpPr>
        <dsp:cNvPr id="0" name=""/>
        <dsp:cNvSpPr/>
      </dsp:nvSpPr>
      <dsp:spPr>
        <a:xfrm>
          <a:off x="2752491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1 more 3 pointer per game</a:t>
          </a:r>
          <a:endParaRPr lang="en-US" sz="2400" kern="1200" dirty="0"/>
        </a:p>
      </dsp:txBody>
      <dsp:txXfrm>
        <a:off x="2752491" y="258957"/>
        <a:ext cx="2499400" cy="1499640"/>
      </dsp:txXfrm>
    </dsp:sp>
    <dsp:sp modelId="{4BA392D7-0468-4A26-B8FF-DA61DE154A9C}">
      <dsp:nvSpPr>
        <dsp:cNvPr id="0" name=""/>
        <dsp:cNvSpPr/>
      </dsp:nvSpPr>
      <dsp:spPr>
        <a:xfrm>
          <a:off x="5501832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Made 3 more free throws and attempted 4 more</a:t>
          </a:r>
          <a:endParaRPr lang="en-US" sz="2400" kern="1200" dirty="0"/>
        </a:p>
      </dsp:txBody>
      <dsp:txXfrm>
        <a:off x="5501832" y="258957"/>
        <a:ext cx="2499400" cy="1499640"/>
      </dsp:txXfrm>
    </dsp:sp>
    <dsp:sp modelId="{8D3166CD-171E-455E-B1D8-9ABE2BCF9DC6}">
      <dsp:nvSpPr>
        <dsp:cNvPr id="0" name=""/>
        <dsp:cNvSpPr/>
      </dsp:nvSpPr>
      <dsp:spPr>
        <a:xfrm>
          <a:off x="8251173" y="258957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total rebounds</a:t>
          </a:r>
          <a:endParaRPr lang="en-US" sz="2400" kern="1200" dirty="0"/>
        </a:p>
      </dsp:txBody>
      <dsp:txXfrm>
        <a:off x="8251173" y="258957"/>
        <a:ext cx="2499400" cy="1499640"/>
      </dsp:txXfrm>
    </dsp:sp>
    <dsp:sp modelId="{EE0E451F-9036-40DF-834D-774DE3729DBB}">
      <dsp:nvSpPr>
        <dsp:cNvPr id="0" name=""/>
        <dsp:cNvSpPr/>
      </dsp:nvSpPr>
      <dsp:spPr>
        <a:xfrm>
          <a:off x="33343" y="2029803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3 more assists</a:t>
          </a:r>
          <a:endParaRPr lang="en-US" sz="2400" kern="1200" dirty="0"/>
        </a:p>
      </dsp:txBody>
      <dsp:txXfrm>
        <a:off x="33343" y="2029803"/>
        <a:ext cx="2499400" cy="1499640"/>
      </dsp:txXfrm>
    </dsp:sp>
    <dsp:sp modelId="{EE0863D5-158D-4093-8134-CBBA6CA699EE}">
      <dsp:nvSpPr>
        <dsp:cNvPr id="0" name=""/>
        <dsp:cNvSpPr/>
      </dsp:nvSpPr>
      <dsp:spPr>
        <a:xfrm>
          <a:off x="2752491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Got 1 more steal</a:t>
          </a:r>
          <a:endParaRPr lang="en-US" sz="2400" kern="1200" dirty="0"/>
        </a:p>
      </dsp:txBody>
      <dsp:txXfrm>
        <a:off x="2752491" y="2008538"/>
        <a:ext cx="2499400" cy="1499640"/>
      </dsp:txXfrm>
    </dsp:sp>
    <dsp:sp modelId="{AB49E0F0-FD98-45B0-853F-764E14500BAB}">
      <dsp:nvSpPr>
        <dsp:cNvPr id="0" name=""/>
        <dsp:cNvSpPr/>
      </dsp:nvSpPr>
      <dsp:spPr>
        <a:xfrm>
          <a:off x="5501832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Recorded 1 less turnover</a:t>
          </a:r>
          <a:endParaRPr lang="en-US" sz="2400" kern="1200" dirty="0"/>
        </a:p>
      </dsp:txBody>
      <dsp:txXfrm>
        <a:off x="5501832" y="2008538"/>
        <a:ext cx="2499400" cy="1499640"/>
      </dsp:txXfrm>
    </dsp:sp>
    <dsp:sp modelId="{5B7DA6F6-1613-4402-999E-0F19CD0A75CB}">
      <dsp:nvSpPr>
        <dsp:cNvPr id="0" name=""/>
        <dsp:cNvSpPr/>
      </dsp:nvSpPr>
      <dsp:spPr>
        <a:xfrm>
          <a:off x="8251173" y="2008538"/>
          <a:ext cx="2499400" cy="14996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400" kern="1200" dirty="0"/>
            <a:t>Shot 5% better from the field</a:t>
          </a:r>
          <a:endParaRPr lang="en-US" sz="2400" kern="1200" dirty="0"/>
        </a:p>
      </dsp:txBody>
      <dsp:txXfrm>
        <a:off x="8251173" y="2008538"/>
        <a:ext cx="2499400" cy="1499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7A454-E62D-4A43-A6E8-97BEA73DFD1E}">
      <dsp:nvSpPr>
        <dsp:cNvPr id="0" name=""/>
        <dsp:cNvSpPr/>
      </dsp:nvSpPr>
      <dsp:spPr>
        <a:xfrm>
          <a:off x="0" y="9083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Data scraped from Basketball Reference as player box scores, then combined. </a:t>
          </a:r>
          <a:endParaRPr lang="en-US" sz="2600" kern="1200"/>
        </a:p>
      </dsp:txBody>
      <dsp:txXfrm>
        <a:off x="30442" y="121273"/>
        <a:ext cx="10692841" cy="562726"/>
      </dsp:txXfrm>
    </dsp:sp>
    <dsp:sp modelId="{67C13802-D9D2-4AC8-AA54-189E3D3912FD}">
      <dsp:nvSpPr>
        <dsp:cNvPr id="0" name=""/>
        <dsp:cNvSpPr/>
      </dsp:nvSpPr>
      <dsp:spPr>
        <a:xfrm>
          <a:off x="0" y="78932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Olympic Games 2000 – 2016 (198 games)</a:t>
          </a:r>
          <a:endParaRPr lang="en-US" sz="2600" kern="1200"/>
        </a:p>
      </dsp:txBody>
      <dsp:txXfrm>
        <a:off x="30442" y="819763"/>
        <a:ext cx="10692841" cy="562726"/>
      </dsp:txXfrm>
    </dsp:sp>
    <dsp:sp modelId="{E45FB34B-603E-44AB-AAAE-AF0D5068435C}">
      <dsp:nvSpPr>
        <dsp:cNvPr id="0" name=""/>
        <dsp:cNvSpPr/>
      </dsp:nvSpPr>
      <dsp:spPr>
        <a:xfrm>
          <a:off x="0" y="148781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Fiba World Cup 2010, 2014 and 2019 (248 games)</a:t>
          </a:r>
          <a:endParaRPr lang="en-US" sz="2600" kern="1200"/>
        </a:p>
      </dsp:txBody>
      <dsp:txXfrm>
        <a:off x="30442" y="1518253"/>
        <a:ext cx="10692841" cy="562726"/>
      </dsp:txXfrm>
    </dsp:sp>
    <dsp:sp modelId="{5AC2AA97-2E2F-483F-8796-93577AF710AE}">
      <dsp:nvSpPr>
        <dsp:cNvPr id="0" name=""/>
        <dsp:cNvSpPr/>
      </dsp:nvSpPr>
      <dsp:spPr>
        <a:xfrm>
          <a:off x="0" y="2186302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Total of 448 games from 42 individual teams</a:t>
          </a:r>
          <a:endParaRPr lang="en-US" sz="2600" kern="1200"/>
        </a:p>
      </dsp:txBody>
      <dsp:txXfrm>
        <a:off x="30442" y="2216744"/>
        <a:ext cx="10692841" cy="562726"/>
      </dsp:txXfrm>
    </dsp:sp>
    <dsp:sp modelId="{0F161215-9247-473C-9D94-647AD269E1E6}">
      <dsp:nvSpPr>
        <dsp:cNvPr id="0" name=""/>
        <dsp:cNvSpPr/>
      </dsp:nvSpPr>
      <dsp:spPr>
        <a:xfrm>
          <a:off x="0" y="2884791"/>
          <a:ext cx="10753725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 dirty="0"/>
            <a:t>15 initial statistics provided and 11 more created from existing data</a:t>
          </a:r>
          <a:endParaRPr lang="en-US" sz="2600" kern="1200" dirty="0"/>
        </a:p>
      </dsp:txBody>
      <dsp:txXfrm>
        <a:off x="30442" y="2915233"/>
        <a:ext cx="10692841" cy="56272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CFE30-3807-42BB-BCFF-7FE68E49B3C7}">
      <dsp:nvSpPr>
        <dsp:cNvPr id="0" name=""/>
        <dsp:cNvSpPr/>
      </dsp:nvSpPr>
      <dsp:spPr>
        <a:xfrm>
          <a:off x="210" y="277922"/>
          <a:ext cx="2536156" cy="304338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Assess the statistical similarity between teams that have a top four finish</a:t>
          </a:r>
          <a:endParaRPr lang="en-US" sz="1800" kern="1200" dirty="0"/>
        </a:p>
      </dsp:txBody>
      <dsp:txXfrm>
        <a:off x="210" y="1495278"/>
        <a:ext cx="2536156" cy="1826032"/>
      </dsp:txXfrm>
    </dsp:sp>
    <dsp:sp modelId="{10E92E21-C6D1-4EE2-881D-714F30EEB8B9}">
      <dsp:nvSpPr>
        <dsp:cNvPr id="0" name=""/>
        <dsp:cNvSpPr/>
      </dsp:nvSpPr>
      <dsp:spPr>
        <a:xfrm>
          <a:off x="210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01</a:t>
          </a:r>
        </a:p>
      </dsp:txBody>
      <dsp:txXfrm>
        <a:off x="210" y="277922"/>
        <a:ext cx="2536156" cy="1217355"/>
      </dsp:txXfrm>
    </dsp:sp>
    <dsp:sp modelId="{193F1F87-2D56-42B5-B060-DC99D34E5CF7}">
      <dsp:nvSpPr>
        <dsp:cNvPr id="0" name=""/>
        <dsp:cNvSpPr/>
      </dsp:nvSpPr>
      <dsp:spPr>
        <a:xfrm>
          <a:off x="2739259" y="277922"/>
          <a:ext cx="2536156" cy="304338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models to predict how many will be scored in a given game based on the statistic output</a:t>
          </a:r>
          <a:endParaRPr lang="en-US" sz="1800" kern="1200" dirty="0"/>
        </a:p>
      </dsp:txBody>
      <dsp:txXfrm>
        <a:off x="2739259" y="1495278"/>
        <a:ext cx="2536156" cy="1826032"/>
      </dsp:txXfrm>
    </dsp:sp>
    <dsp:sp modelId="{9FCD69FC-F9A1-47E6-813F-081018BEED4D}">
      <dsp:nvSpPr>
        <dsp:cNvPr id="0" name=""/>
        <dsp:cNvSpPr/>
      </dsp:nvSpPr>
      <dsp:spPr>
        <a:xfrm>
          <a:off x="2739259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02</a:t>
          </a:r>
        </a:p>
      </dsp:txBody>
      <dsp:txXfrm>
        <a:off x="2739259" y="277922"/>
        <a:ext cx="2536156" cy="1217355"/>
      </dsp:txXfrm>
    </dsp:sp>
    <dsp:sp modelId="{84D362EB-19C5-4AF6-A957-02C271872F6F}">
      <dsp:nvSpPr>
        <dsp:cNvPr id="0" name=""/>
        <dsp:cNvSpPr/>
      </dsp:nvSpPr>
      <dsp:spPr>
        <a:xfrm>
          <a:off x="5478308" y="277922"/>
          <a:ext cx="2536156" cy="304338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Build multiple model to predict if a team will Win or Lose based on the statistic output</a:t>
          </a:r>
          <a:endParaRPr lang="en-US" sz="1800" kern="1200" dirty="0"/>
        </a:p>
      </dsp:txBody>
      <dsp:txXfrm>
        <a:off x="5478308" y="1495278"/>
        <a:ext cx="2536156" cy="1826032"/>
      </dsp:txXfrm>
    </dsp:sp>
    <dsp:sp modelId="{FE0D4D4A-8EE6-49BD-B739-746394074E0D}">
      <dsp:nvSpPr>
        <dsp:cNvPr id="0" name=""/>
        <dsp:cNvSpPr/>
      </dsp:nvSpPr>
      <dsp:spPr>
        <a:xfrm>
          <a:off x="547830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03</a:t>
          </a:r>
        </a:p>
      </dsp:txBody>
      <dsp:txXfrm>
        <a:off x="5478308" y="277922"/>
        <a:ext cx="2536156" cy="1217355"/>
      </dsp:txXfrm>
    </dsp:sp>
    <dsp:sp modelId="{B892CAFF-664B-46D0-ACFF-AC2B7CF71DAC}">
      <dsp:nvSpPr>
        <dsp:cNvPr id="0" name=""/>
        <dsp:cNvSpPr/>
      </dsp:nvSpPr>
      <dsp:spPr>
        <a:xfrm>
          <a:off x="8217358" y="277922"/>
          <a:ext cx="2536156" cy="304338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0" rIns="250516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Analyse the results to determine which statistics are valuable in predicting performance</a:t>
          </a:r>
          <a:endParaRPr lang="en-US" sz="1800" kern="1200" dirty="0"/>
        </a:p>
      </dsp:txBody>
      <dsp:txXfrm>
        <a:off x="8217358" y="1495278"/>
        <a:ext cx="2536156" cy="1826032"/>
      </dsp:txXfrm>
    </dsp:sp>
    <dsp:sp modelId="{5908EDD4-99CA-4AE0-98DE-E252E6F2ADED}">
      <dsp:nvSpPr>
        <dsp:cNvPr id="0" name=""/>
        <dsp:cNvSpPr/>
      </dsp:nvSpPr>
      <dsp:spPr>
        <a:xfrm>
          <a:off x="8217358" y="277922"/>
          <a:ext cx="2536156" cy="121735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0516" tIns="165100" rIns="250516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04</a:t>
          </a:r>
        </a:p>
      </dsp:txBody>
      <dsp:txXfrm>
        <a:off x="8217358" y="277922"/>
        <a:ext cx="2536156" cy="12173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CF24B5-5878-46EB-84F3-E4DF82B16584}">
      <dsp:nvSpPr>
        <dsp:cNvPr id="0" name=""/>
        <dsp:cNvSpPr/>
      </dsp:nvSpPr>
      <dsp:spPr>
        <a:xfrm>
          <a:off x="0" y="669878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AE263-190C-42B9-966A-8B718E693168}">
      <dsp:nvSpPr>
        <dsp:cNvPr id="0" name=""/>
        <dsp:cNvSpPr/>
      </dsp:nvSpPr>
      <dsp:spPr>
        <a:xfrm>
          <a:off x="236413" y="40419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Feature selection</a:t>
          </a:r>
          <a:endParaRPr lang="en-US" sz="1800" kern="1200" dirty="0"/>
        </a:p>
      </dsp:txBody>
      <dsp:txXfrm>
        <a:off x="262352" y="430137"/>
        <a:ext cx="3257917" cy="479482"/>
      </dsp:txXfrm>
    </dsp:sp>
    <dsp:sp modelId="{A30F5498-C768-450E-A1BF-93FAC42D71FF}">
      <dsp:nvSpPr>
        <dsp:cNvPr id="0" name=""/>
        <dsp:cNvSpPr/>
      </dsp:nvSpPr>
      <dsp:spPr>
        <a:xfrm>
          <a:off x="0" y="1486358"/>
          <a:ext cx="4728279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6967" tIns="374904" rIns="366967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 dirty="0"/>
            <a:t>Multiple Linear Regression (LM)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K – Nearest Neighbours (KNN)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Decision Tree 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800" kern="1200"/>
            <a:t>Random Forest</a:t>
          </a:r>
          <a:endParaRPr lang="en-US" sz="1800" kern="1200"/>
        </a:p>
      </dsp:txBody>
      <dsp:txXfrm>
        <a:off x="0" y="1486358"/>
        <a:ext cx="4728279" cy="1644300"/>
      </dsp:txXfrm>
    </dsp:sp>
    <dsp:sp modelId="{0F954436-6A3A-4B6D-827F-73D83ADCA187}">
      <dsp:nvSpPr>
        <dsp:cNvPr id="0" name=""/>
        <dsp:cNvSpPr/>
      </dsp:nvSpPr>
      <dsp:spPr>
        <a:xfrm>
          <a:off x="236413" y="1220678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/>
            <a:t>Models used</a:t>
          </a:r>
          <a:endParaRPr lang="en-US" sz="1800" kern="1200"/>
        </a:p>
      </dsp:txBody>
      <dsp:txXfrm>
        <a:off x="262352" y="1246617"/>
        <a:ext cx="3257917" cy="479482"/>
      </dsp:txXfrm>
    </dsp:sp>
    <dsp:sp modelId="{CBDC13F3-8515-40B7-96E4-DEA6B80B0C94}">
      <dsp:nvSpPr>
        <dsp:cNvPr id="0" name=""/>
        <dsp:cNvSpPr/>
      </dsp:nvSpPr>
      <dsp:spPr>
        <a:xfrm>
          <a:off x="0" y="3493539"/>
          <a:ext cx="472827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D55A9B-AA12-49A4-802D-DB60D22A07FE}">
      <dsp:nvSpPr>
        <dsp:cNvPr id="0" name=""/>
        <dsp:cNvSpPr/>
      </dsp:nvSpPr>
      <dsp:spPr>
        <a:xfrm>
          <a:off x="236413" y="3227859"/>
          <a:ext cx="3309795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102" tIns="0" rIns="125102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800" kern="1200" dirty="0"/>
            <a:t>Evaluated by RMSE and R</a:t>
          </a:r>
          <a:r>
            <a:rPr lang="en-AU" sz="1800" kern="1200" baseline="30000" dirty="0"/>
            <a:t>2 </a:t>
          </a:r>
          <a:r>
            <a:rPr lang="en-AU" sz="1800" kern="1200" dirty="0"/>
            <a:t>value</a:t>
          </a:r>
          <a:endParaRPr lang="en-US" sz="1800" kern="1200" dirty="0"/>
        </a:p>
      </dsp:txBody>
      <dsp:txXfrm>
        <a:off x="262352" y="3253798"/>
        <a:ext cx="3257917" cy="479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g>
</file>

<file path=ppt/media/image18.jpg>
</file>

<file path=ppt/media/image19.png>
</file>

<file path=ppt/media/image2.png>
</file>

<file path=ppt/media/image20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70666-9438-44C7-A93D-9F05961DBF40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9433FC-D05A-46E4-9116-CA5E48DBF3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35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111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6597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065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0279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AST, </a:t>
            </a:r>
            <a:r>
              <a:rPr lang="en-AU" dirty="0" err="1"/>
              <a:t>Efg_p</a:t>
            </a:r>
            <a:r>
              <a:rPr lang="en-AU" dirty="0"/>
              <a:t>,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fg</a:t>
            </a:r>
            <a:r>
              <a:rPr lang="en-AU" dirty="0"/>
              <a:t> vs points grouped by top 4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3920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show the lower relationship with pts and BLK, </a:t>
            </a:r>
            <a:r>
              <a:rPr lang="en-AU" dirty="0" err="1"/>
              <a:t>ft_p</a:t>
            </a:r>
            <a:endParaRPr lang="en-AU" dirty="0"/>
          </a:p>
          <a:p>
            <a:r>
              <a:rPr lang="en-AU" dirty="0"/>
              <a:t>and the higher correlation with </a:t>
            </a:r>
            <a:r>
              <a:rPr lang="en-AU" dirty="0" err="1"/>
              <a:t>ts_p</a:t>
            </a:r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9874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Explain that I put a smaller number of features through a KNN, Decision tree, Random forest and Multiple linear regression model</a:t>
            </a:r>
          </a:p>
          <a:p>
            <a:r>
              <a:rPr lang="en-AU" dirty="0"/>
              <a:t>explain the RMSE and R-squared values </a:t>
            </a:r>
          </a:p>
          <a:p>
            <a:r>
              <a:rPr lang="en-AU" dirty="0"/>
              <a:t>The final results being the linear model can predict a teams points to ~1.9 each time.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8697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Winning teams have a higher number of </a:t>
            </a:r>
            <a:r>
              <a:rPr lang="en-AU" dirty="0" err="1"/>
              <a:t>fg_p</a:t>
            </a:r>
            <a:r>
              <a:rPr lang="en-AU" dirty="0"/>
              <a:t>, </a:t>
            </a:r>
            <a:r>
              <a:rPr lang="en-AU" dirty="0" err="1"/>
              <a:t>drb</a:t>
            </a:r>
            <a:endParaRPr lang="en-AU" dirty="0"/>
          </a:p>
          <a:p>
            <a:r>
              <a:rPr lang="en-AU" dirty="0"/>
              <a:t>similar 3pa, 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8185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9433FC-D05A-46E4-9116-CA5E48DBF3DB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4034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0275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48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281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5210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805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0552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22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42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0416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9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A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4103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27451EB-115C-429E-963F-ABE97D38288C}" type="datetimeFigureOut">
              <a:rPr lang="en-AU" smtClean="0"/>
              <a:t>13/08/2021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9562011-CBC5-459E-9B1F-757788CBA58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17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5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ort-data-insights.shinyapps.io/Basketball_Exploratory_Data_Analysi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rtRiddell/Olympic-Basketball" TargetMode="External"/><Relationship Id="rId2" Type="http://schemas.openxmlformats.org/officeDocument/2006/relationships/hyperlink" Target="https://sport-data-insights.shinyapps.io/Basketball_Exploratory_Data_Analysi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asketball-reference.com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FWNCU0FpOGU?utm_source=unsplash&amp;utm_medium=referral&amp;utm_content=creditShareLink" TargetMode="External"/><Relationship Id="rId2" Type="http://schemas.openxmlformats.org/officeDocument/2006/relationships/hyperlink" Target="https://unsplash.com/photos/BfphcCvhl6E?utm_source=unsplash&amp;utm_medium=referral&amp;utm_content=creditShareLin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photos/itqkcMEix64?utm_source=unsplash&amp;utm_medium=referral&amp;utm_content=creditShareLink" TargetMode="External"/><Relationship Id="rId4" Type="http://schemas.openxmlformats.org/officeDocument/2006/relationships/hyperlink" Target="https://unsplash.com/photos/iZI5qcR7f8s?utm_source=unsplash&amp;utm_medium=referral&amp;utm_content=creditShareLin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rawing on a piece of paper&#10;&#10;Description automatically generated with low confidence">
            <a:extLst>
              <a:ext uri="{FF2B5EF4-FFF2-40B4-BE49-F238E27FC236}">
                <a16:creationId xmlns:a16="http://schemas.microsoft.com/office/drawing/2014/main" id="{255FE2A4-113A-453F-B4FC-159BF00819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8298" b="12557"/>
          <a:stretch/>
        </p:blipFill>
        <p:spPr>
          <a:xfrm>
            <a:off x="0" y="10"/>
            <a:ext cx="12184702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92EB28C3-D8CB-4682-9EDD-CDD8AF62D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267" y="0"/>
            <a:ext cx="4633540" cy="6858000"/>
          </a:xfrm>
          <a:prstGeom prst="rect">
            <a:avLst/>
          </a:prstGeom>
          <a:solidFill>
            <a:srgbClr val="70819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C84052-797F-44D1-983F-CF05C347A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50" y="770467"/>
            <a:ext cx="3837132" cy="3352800"/>
          </a:xfrm>
        </p:spPr>
        <p:txBody>
          <a:bodyPr>
            <a:normAutofit/>
          </a:bodyPr>
          <a:lstStyle/>
          <a:p>
            <a:r>
              <a:rPr lang="en-AU" sz="5400" b="1"/>
              <a:t>WHAT IT TAKES TO WIN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ED05D-B2E7-41DB-9AF9-E7CF891F0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750" y="4206876"/>
            <a:ext cx="3837132" cy="1645920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FFFFFF"/>
                </a:solidFill>
              </a:rPr>
              <a:t>Robert Riddell</a:t>
            </a:r>
          </a:p>
        </p:txBody>
      </p:sp>
    </p:spTree>
    <p:extLst>
      <p:ext uri="{BB962C8B-B14F-4D97-AF65-F5344CB8AC3E}">
        <p14:creationId xmlns:p14="http://schemas.microsoft.com/office/powerpoint/2010/main" val="3209674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TRB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CC79572-EC4D-4A21-B0D0-441829997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0940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923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asketball going through a net&#10;&#10;Description automatically generated with low confidence">
            <a:extLst>
              <a:ext uri="{FF2B5EF4-FFF2-40B4-BE49-F238E27FC236}">
                <a16:creationId xmlns:a16="http://schemas.microsoft.com/office/drawing/2014/main" id="{0290AC0C-85F9-4515-A959-127FB8C3B1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" r="22469" b="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298D1A-36FA-442E-88B2-11C093DB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AU" sz="2800"/>
              <a:t>Predicting Points – 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99A25-3830-43C6-831B-0711B7D55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310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E3266C60-7CDD-471A-96FD-123E3B15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9512"/>
            <a:ext cx="7161423" cy="4141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277BD8-D0CB-4E17-8BE5-1AD82412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Predicting points - Results</a:t>
            </a:r>
            <a:endParaRPr lang="en-AU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A5916344-2998-4B7A-B2B6-5C6B17ADE3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8852740"/>
              </p:ext>
            </p:extLst>
          </p:nvPr>
        </p:nvGraphicFramePr>
        <p:xfrm>
          <a:off x="7371901" y="1365692"/>
          <a:ext cx="472827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2693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DCBBE-B53B-4164-8AE3-A6A3641C3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47" y="5416000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Multiple Linear Model Results</a:t>
            </a: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&#10;&#10;Description automatically generated with low confidence">
            <a:extLst>
              <a:ext uri="{FF2B5EF4-FFF2-40B4-BE49-F238E27FC236}">
                <a16:creationId xmlns:a16="http://schemas.microsoft.com/office/drawing/2014/main" id="{AE1FE6AD-A9DE-470F-AED6-15A1D4B20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935"/>
            <a:ext cx="12192000" cy="49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85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9411B-D3ED-49F9-8483-045D6620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25" y="499533"/>
            <a:ext cx="6562726" cy="165819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7B4E43"/>
                </a:solidFill>
              </a:rPr>
              <a:t>Variable Importance</a:t>
            </a:r>
          </a:p>
        </p:txBody>
      </p:sp>
      <p:pic>
        <p:nvPicPr>
          <p:cNvPr id="4" name="Picture 3" descr="A picture containing tree, outdoor, athletic game, sport&#10;&#10;Description automatically generated">
            <a:extLst>
              <a:ext uri="{FF2B5EF4-FFF2-40B4-BE49-F238E27FC236}">
                <a16:creationId xmlns:a16="http://schemas.microsoft.com/office/drawing/2014/main" id="{C47B3B5B-D6B7-4AE6-B859-FA6C62021C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r="46675" b="-2"/>
          <a:stretch/>
        </p:blipFill>
        <p:spPr>
          <a:xfrm>
            <a:off x="20" y="-6418"/>
            <a:ext cx="4077443" cy="686441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2FC89-4F24-4447-99B4-531574944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557" y="2011680"/>
            <a:ext cx="6428994" cy="3766185"/>
          </a:xfrm>
        </p:spPr>
        <p:txBody>
          <a:bodyPr>
            <a:normAutofit/>
          </a:bodyPr>
          <a:lstStyle/>
          <a:p>
            <a:pPr marL="0" fontAlgn="ctr">
              <a:spcBef>
                <a:spcPts val="0"/>
              </a:spcBef>
            </a:pPr>
            <a:r>
              <a:rPr lang="en-US" sz="2200" dirty="0">
                <a:latin typeface="+mj-lt"/>
              </a:rPr>
              <a:t>These are the values the linear regression model regards as important</a:t>
            </a: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endParaRPr lang="en-AU" sz="2200" b="1" i="0" u="none" strike="noStrike" kern="1200" spc="30" dirty="0">
              <a:effectLst/>
              <a:latin typeface="Calibri Light" panose="020F0302020204030204" pitchFamily="34" charset="0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endParaRPr lang="en-AU" sz="2200" b="1" spc="30" dirty="0">
              <a:latin typeface="Calibri Light" panose="020F0302020204030204" pitchFamily="34" charset="0"/>
            </a:endParaRPr>
          </a:p>
          <a:p>
            <a:pPr marL="0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1" i="0" u="none" strike="noStrike" kern="1200" spc="30" dirty="0">
                <a:effectLst/>
                <a:latin typeface="Calibri Light" panose="020F0302020204030204" pitchFamily="34" charset="0"/>
              </a:rPr>
              <a:t>Variable Importance Multiple Linear Model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3 Points Attempts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Free Throws Attempted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Field Goals Made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Mean PER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Turnovers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Offensive Rebounds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pPr marL="0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AU" sz="2200" b="0" i="0" u="none" strike="noStrike" kern="1200" spc="0" dirty="0">
                <a:effectLst/>
                <a:latin typeface="Calibri Light" panose="020F0302020204030204" pitchFamily="34" charset="0"/>
              </a:rPr>
              <a:t>Team Possessions</a:t>
            </a:r>
            <a:endParaRPr lang="en-AU" sz="22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AU" sz="2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E3903B-ABE7-4149-9309-70DAB89786D4}"/>
              </a:ext>
            </a:extLst>
          </p:cNvPr>
          <p:cNvSpPr txBox="1">
            <a:spLocks/>
          </p:cNvSpPr>
          <p:nvPr/>
        </p:nvSpPr>
        <p:spPr>
          <a:xfrm>
            <a:off x="609600" y="5702709"/>
            <a:ext cx="10923638" cy="521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2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5430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water, outdoor, athletic game&#10;&#10;Description automatically generated">
            <a:extLst>
              <a:ext uri="{FF2B5EF4-FFF2-40B4-BE49-F238E27FC236}">
                <a16:creationId xmlns:a16="http://schemas.microsoft.com/office/drawing/2014/main" id="{3817EF93-ED79-4179-A421-50E6E02F40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1" r="2965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F22C6C-F662-4A53-B3A6-63830ECD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 fontScale="90000"/>
          </a:bodyPr>
          <a:lstStyle/>
          <a:p>
            <a:r>
              <a:rPr lang="en-AU" dirty="0"/>
              <a:t>Predicting Wins -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870F-BB65-4BDF-8BDF-32B459F1C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AU" dirty="0">
                <a:hlinkClick r:id="rId4"/>
              </a:rPr>
              <a:t>Exploratory Data Analysis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07873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C3FE1E-0A7F-41BE-A568-1BF85E2E8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840" y="0"/>
            <a:ext cx="547116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0EEEE-3EAD-48C5-A8C0-00718BD2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0840" y="499533"/>
            <a:ext cx="5471160" cy="1658198"/>
          </a:xfrm>
        </p:spPr>
        <p:txBody>
          <a:bodyPr>
            <a:normAutofit/>
          </a:bodyPr>
          <a:lstStyle/>
          <a:p>
            <a:pPr algn="ctr"/>
            <a:r>
              <a:rPr lang="en-AU" sz="4800" dirty="0"/>
              <a:t>Predicting Wins/Losses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EA4C-D4A9-46A4-B315-27A869C87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213" y="2011680"/>
            <a:ext cx="4345858" cy="3864732"/>
          </a:xfrm>
        </p:spPr>
        <p:txBody>
          <a:bodyPr>
            <a:normAutofit/>
          </a:bodyPr>
          <a:lstStyle/>
          <a:p>
            <a:r>
              <a:rPr lang="en-AU" dirty="0"/>
              <a:t>The classification algorithm used were decision tree, random forest and logistic regression</a:t>
            </a:r>
          </a:p>
          <a:p>
            <a:r>
              <a:rPr lang="en-AU" dirty="0"/>
              <a:t>The best performing model was logistic regression Predicting 120 losses, 121 Wins correctly</a:t>
            </a:r>
          </a:p>
          <a:p>
            <a:r>
              <a:rPr lang="en-AU" dirty="0"/>
              <a:t>The model mis predicted 19 losses as wins and 11 wins as losses</a:t>
            </a:r>
          </a:p>
          <a:p>
            <a:endParaRPr lang="en-AU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1487942-0221-44E5-8635-79B70652B7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243639"/>
              </p:ext>
            </p:extLst>
          </p:nvPr>
        </p:nvGraphicFramePr>
        <p:xfrm>
          <a:off x="1067623" y="1045654"/>
          <a:ext cx="4602767" cy="461733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88099">
                  <a:extLst>
                    <a:ext uri="{9D8B030D-6E8A-4147-A177-3AD203B41FA5}">
                      <a16:colId xmlns:a16="http://schemas.microsoft.com/office/drawing/2014/main" val="2881338532"/>
                    </a:ext>
                  </a:extLst>
                </a:gridCol>
                <a:gridCol w="1588099">
                  <a:extLst>
                    <a:ext uri="{9D8B030D-6E8A-4147-A177-3AD203B41FA5}">
                      <a16:colId xmlns:a16="http://schemas.microsoft.com/office/drawing/2014/main" val="2512511642"/>
                    </a:ext>
                  </a:extLst>
                </a:gridCol>
                <a:gridCol w="1426569">
                  <a:extLst>
                    <a:ext uri="{9D8B030D-6E8A-4147-A177-3AD203B41FA5}">
                      <a16:colId xmlns:a16="http://schemas.microsoft.com/office/drawing/2014/main" val="3002228322"/>
                    </a:ext>
                  </a:extLst>
                </a:gridCol>
              </a:tblGrid>
              <a:tr h="1190244">
                <a:tc gridSpan="3">
                  <a:txBody>
                    <a:bodyPr/>
                    <a:lstStyle/>
                    <a:p>
                      <a:pPr algn="ctr"/>
                      <a:r>
                        <a:rPr lang="en-AU" sz="3900" b="1" cap="none" spc="0">
                          <a:solidFill>
                            <a:schemeClr val="bg1"/>
                          </a:solidFill>
                        </a:rPr>
                        <a:t>Confusion Matrix</a:t>
                      </a:r>
                    </a:p>
                  </a:txBody>
                  <a:tcPr marL="176022" marR="125730" marT="251460" marB="25146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8991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endParaRPr lang="en-AU" sz="3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  <a:p>
                      <a:pPr algn="ctr"/>
                      <a:r>
                        <a:rPr lang="en-AU" sz="1100" cap="none" spc="0" dirty="0">
                          <a:solidFill>
                            <a:schemeClr val="tx1"/>
                          </a:solidFill>
                        </a:rPr>
                        <a:t>Actual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  <a:p>
                      <a:pPr algn="ctr"/>
                      <a:r>
                        <a:rPr lang="en-AU" sz="1100" cap="none" spc="0" dirty="0">
                          <a:solidFill>
                            <a:schemeClr val="tx1"/>
                          </a:solidFill>
                        </a:rPr>
                        <a:t>Actual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2696579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Loss</a:t>
                      </a:r>
                    </a:p>
                    <a:p>
                      <a:pPr algn="ctr"/>
                      <a:r>
                        <a:rPr lang="en-AU" sz="1000" cap="none" spc="0" dirty="0">
                          <a:solidFill>
                            <a:schemeClr val="tx1"/>
                          </a:solidFill>
                        </a:rPr>
                        <a:t>Prediction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122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51780"/>
                  </a:ext>
                </a:extLst>
              </a:tr>
              <a:tr h="1085469"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Win</a:t>
                      </a:r>
                    </a:p>
                    <a:p>
                      <a:pPr algn="ctr"/>
                      <a:r>
                        <a:rPr lang="en-AU" sz="1000" cap="none" spc="0" dirty="0">
                          <a:solidFill>
                            <a:schemeClr val="tx1"/>
                          </a:solidFill>
                        </a:rPr>
                        <a:t>Prediction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3300" cap="none" spc="0" dirty="0">
                          <a:solidFill>
                            <a:schemeClr val="tx1"/>
                          </a:solidFill>
                        </a:rPr>
                        <a:t>114</a:t>
                      </a:r>
                    </a:p>
                  </a:txBody>
                  <a:tcPr marL="176022" marR="125730" marT="230505" marB="2514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5777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201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5C3FE1E-0A7F-41BE-A568-1BF85E2E8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840" y="0"/>
            <a:ext cx="547116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F2230291-DA00-4252-B434-E66F8A876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0" y="1275907"/>
            <a:ext cx="6690948" cy="399784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EA4C-D4A9-46A4-B315-27A869C87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7213" y="2011680"/>
            <a:ext cx="4345858" cy="3864732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These are the values the logistic regression model regards as important</a:t>
            </a:r>
          </a:p>
          <a:p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55FDDE-82CC-431F-ADFF-2889E3F3397A}"/>
              </a:ext>
            </a:extLst>
          </p:cNvPr>
          <p:cNvSpPr txBox="1">
            <a:spLocks/>
          </p:cNvSpPr>
          <p:nvPr/>
        </p:nvSpPr>
        <p:spPr>
          <a:xfrm>
            <a:off x="6720840" y="353482"/>
            <a:ext cx="5471160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dirty="0"/>
              <a:t>Variable Importance</a:t>
            </a:r>
          </a:p>
        </p:txBody>
      </p:sp>
    </p:spTree>
    <p:extLst>
      <p:ext uri="{BB962C8B-B14F-4D97-AF65-F5344CB8AC3E}">
        <p14:creationId xmlns:p14="http://schemas.microsoft.com/office/powerpoint/2010/main" val="805235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1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6F9FD-12AA-43CC-A83F-E3912A2FD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/>
          </a:bodyPr>
          <a:lstStyle/>
          <a:p>
            <a:r>
              <a:rPr lang="en-AU" sz="4000">
                <a:solidFill>
                  <a:srgbClr val="FFFFFF"/>
                </a:solidFill>
              </a:rPr>
              <a:t>Areas to assess to predict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C1CF5-E4D6-44B9-995F-1246CA557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FFFFFF"/>
                </a:solidFill>
              </a:rPr>
              <a:t>Based on the variable importance from the models the stats that are the best predictors of points</a:t>
            </a:r>
          </a:p>
          <a:p>
            <a:r>
              <a:rPr lang="en-AU" sz="1800" dirty="0">
                <a:solidFill>
                  <a:srgbClr val="FFFFFF"/>
                </a:solidFill>
              </a:rPr>
              <a:t>This could be used as a benchmark to predict where a team will finish and the likelihood of a top 4 finish</a:t>
            </a:r>
          </a:p>
        </p:txBody>
      </p:sp>
      <p:graphicFrame>
        <p:nvGraphicFramePr>
          <p:cNvPr id="7" name="Table 25">
            <a:extLst>
              <a:ext uri="{FF2B5EF4-FFF2-40B4-BE49-F238E27FC236}">
                <a16:creationId xmlns:a16="http://schemas.microsoft.com/office/drawing/2014/main" id="{0A9E6036-809B-49C6-BFB4-D9253E7F5F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03118"/>
              </p:ext>
            </p:extLst>
          </p:nvPr>
        </p:nvGraphicFramePr>
        <p:xfrm>
          <a:off x="633999" y="2130217"/>
          <a:ext cx="6278532" cy="26078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448">
                  <a:extLst>
                    <a:ext uri="{9D8B030D-6E8A-4147-A177-3AD203B41FA5}">
                      <a16:colId xmlns:a16="http://schemas.microsoft.com/office/drawing/2014/main" val="2969563963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3646062930"/>
                    </a:ext>
                  </a:extLst>
                </a:gridCol>
                <a:gridCol w="1129309">
                  <a:extLst>
                    <a:ext uri="{9D8B030D-6E8A-4147-A177-3AD203B41FA5}">
                      <a16:colId xmlns:a16="http://schemas.microsoft.com/office/drawing/2014/main" val="898899258"/>
                    </a:ext>
                  </a:extLst>
                </a:gridCol>
                <a:gridCol w="1127493">
                  <a:extLst>
                    <a:ext uri="{9D8B030D-6E8A-4147-A177-3AD203B41FA5}">
                      <a16:colId xmlns:a16="http://schemas.microsoft.com/office/drawing/2014/main" val="54287917"/>
                    </a:ext>
                  </a:extLst>
                </a:gridCol>
                <a:gridCol w="1140198">
                  <a:extLst>
                    <a:ext uri="{9D8B030D-6E8A-4147-A177-3AD203B41FA5}">
                      <a16:colId xmlns:a16="http://schemas.microsoft.com/office/drawing/2014/main" val="4208318639"/>
                    </a:ext>
                  </a:extLst>
                </a:gridCol>
                <a:gridCol w="1005886">
                  <a:extLst>
                    <a:ext uri="{9D8B030D-6E8A-4147-A177-3AD203B41FA5}">
                      <a16:colId xmlns:a16="http://schemas.microsoft.com/office/drawing/2014/main" val="136311762"/>
                    </a:ext>
                  </a:extLst>
                </a:gridCol>
              </a:tblGrid>
              <a:tr h="460000">
                <a:tc gridSpan="6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100"/>
                        <a:t>Mean Statistics from Top Four Finishing Teams</a:t>
                      </a:r>
                    </a:p>
                  </a:txBody>
                  <a:tcPr marL="104545" marR="104545" marT="52273" marB="52273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725807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Field Goals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Free Throw Percent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Made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3 Pointers Attempted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Personal Fouls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793064266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30.72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22.57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73%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8.48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22.73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21.15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656757620"/>
                  </a:ext>
                </a:extLst>
              </a:tr>
              <a:tr h="780896"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Steals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Blocks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Turnovers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Offensive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Defensive Rebounds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AU" sz="1600" b="1" u="none" strike="noStrike">
                        <a:effectLst/>
                      </a:endParaRPr>
                    </a:p>
                    <a:p>
                      <a:pPr algn="ctr" fontAlgn="b"/>
                      <a:r>
                        <a:rPr lang="en-AU" sz="1600" b="1" u="none" strike="noStrike">
                          <a:effectLst/>
                        </a:rPr>
                        <a:t>Mean PER </a:t>
                      </a:r>
                      <a:endParaRPr lang="en-AU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2628897911"/>
                  </a:ext>
                </a:extLst>
              </a:tr>
              <a:tr h="29301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7.47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3.07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12.7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9.74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24.48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u="none" strike="noStrike">
                          <a:effectLst/>
                        </a:rPr>
                        <a:t>4.49</a:t>
                      </a:r>
                      <a:endParaRPr lang="en-A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60" marR="7260" marT="7260" marB="0" anchor="b"/>
                </a:tc>
                <a:extLst>
                  <a:ext uri="{0D108BD9-81ED-4DB2-BD59-A6C34878D82A}">
                    <a16:rowId xmlns:a16="http://schemas.microsoft.com/office/drawing/2014/main" val="1502962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544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71DF7-B650-487C-AAF2-8D2D1504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2020 Medal Matches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ECE29-12B3-460C-82F1-307F4CC93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1124925"/>
          </a:xfrm>
        </p:spPr>
        <p:txBody>
          <a:bodyPr/>
          <a:lstStyle/>
          <a:p>
            <a:r>
              <a:rPr lang="en-AU" dirty="0"/>
              <a:t>Gold Medal Match Predictions: France vs United States</a:t>
            </a:r>
          </a:p>
          <a:p>
            <a:r>
              <a:rPr lang="en-AU" dirty="0"/>
              <a:t>Bronze Medal Match: Australia vs Serbia</a:t>
            </a:r>
          </a:p>
          <a:p>
            <a:endParaRPr lang="en-AU" dirty="0"/>
          </a:p>
          <a:p>
            <a:endParaRPr lang="en-AU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FF064-5F5E-4418-A263-7E0F2770BE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8785933"/>
              </p:ext>
            </p:extLst>
          </p:nvPr>
        </p:nvGraphicFramePr>
        <p:xfrm>
          <a:off x="0" y="3009014"/>
          <a:ext cx="12191998" cy="2881424"/>
        </p:xfrm>
        <a:graphic>
          <a:graphicData uri="http://schemas.openxmlformats.org/drawingml/2006/table">
            <a:tbl>
              <a:tblPr/>
              <a:tblGrid>
                <a:gridCol w="1359896">
                  <a:extLst>
                    <a:ext uri="{9D8B030D-6E8A-4147-A177-3AD203B41FA5}">
                      <a16:colId xmlns:a16="http://schemas.microsoft.com/office/drawing/2014/main" val="149939869"/>
                    </a:ext>
                  </a:extLst>
                </a:gridCol>
                <a:gridCol w="1522661">
                  <a:extLst>
                    <a:ext uri="{9D8B030D-6E8A-4147-A177-3AD203B41FA5}">
                      <a16:colId xmlns:a16="http://schemas.microsoft.com/office/drawing/2014/main" val="2725667658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1837387657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2773848994"/>
                    </a:ext>
                  </a:extLst>
                </a:gridCol>
                <a:gridCol w="481855">
                  <a:extLst>
                    <a:ext uri="{9D8B030D-6E8A-4147-A177-3AD203B41FA5}">
                      <a16:colId xmlns:a16="http://schemas.microsoft.com/office/drawing/2014/main" val="356663104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932246847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3024769251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3114923332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2300902543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1568258415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723387550"/>
                    </a:ext>
                  </a:extLst>
                </a:gridCol>
                <a:gridCol w="520404">
                  <a:extLst>
                    <a:ext uri="{9D8B030D-6E8A-4147-A177-3AD203B41FA5}">
                      <a16:colId xmlns:a16="http://schemas.microsoft.com/office/drawing/2014/main" val="3269814198"/>
                    </a:ext>
                  </a:extLst>
                </a:gridCol>
                <a:gridCol w="616774">
                  <a:extLst>
                    <a:ext uri="{9D8B030D-6E8A-4147-A177-3AD203B41FA5}">
                      <a16:colId xmlns:a16="http://schemas.microsoft.com/office/drawing/2014/main" val="1375371809"/>
                    </a:ext>
                  </a:extLst>
                </a:gridCol>
                <a:gridCol w="625326">
                  <a:extLst>
                    <a:ext uri="{9D8B030D-6E8A-4147-A177-3AD203B41FA5}">
                      <a16:colId xmlns:a16="http://schemas.microsoft.com/office/drawing/2014/main" val="3323557590"/>
                    </a:ext>
                  </a:extLst>
                </a:gridCol>
                <a:gridCol w="916610">
                  <a:extLst>
                    <a:ext uri="{9D8B030D-6E8A-4147-A177-3AD203B41FA5}">
                      <a16:colId xmlns:a16="http://schemas.microsoft.com/office/drawing/2014/main" val="34733482"/>
                    </a:ext>
                  </a:extLst>
                </a:gridCol>
                <a:gridCol w="655324">
                  <a:extLst>
                    <a:ext uri="{9D8B030D-6E8A-4147-A177-3AD203B41FA5}">
                      <a16:colId xmlns:a16="http://schemas.microsoft.com/office/drawing/2014/main" val="2506946955"/>
                    </a:ext>
                  </a:extLst>
                </a:gridCol>
                <a:gridCol w="944436">
                  <a:extLst>
                    <a:ext uri="{9D8B030D-6E8A-4147-A177-3AD203B41FA5}">
                      <a16:colId xmlns:a16="http://schemas.microsoft.com/office/drawing/2014/main" val="2927271099"/>
                    </a:ext>
                  </a:extLst>
                </a:gridCol>
              </a:tblGrid>
              <a:tr h="648970"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Match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FTA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3PA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BLK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TOV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Predicted Result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Points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Predicted Points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732393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Gold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France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83.79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717755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Gold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United States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87.23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95105"/>
                  </a:ext>
                </a:extLst>
              </a:tr>
              <a:tr h="440416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Bronze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Serbia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824318"/>
                  </a:ext>
                </a:extLst>
              </a:tr>
              <a:tr h="455603"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Bronze medal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Australia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769630"/>
                  </a:ext>
                </a:extLst>
              </a:tr>
              <a:tr h="45560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top 4 placing teams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73%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22.73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5920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122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10A4-4FB8-4BEC-AAF5-4BBC160C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Executive Summary</a:t>
            </a:r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3B919D5A-27A3-458E-9D7E-E1C217B14B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2699196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1034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E5663-631B-41F3-BFC6-9A7FD0934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499533"/>
            <a:ext cx="7115176" cy="1658198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60444D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2CD7D-E641-4C15-8047-53B63B991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6877083" cy="3766185"/>
          </a:xfrm>
        </p:spPr>
        <p:txBody>
          <a:bodyPr>
            <a:normAutofit/>
          </a:bodyPr>
          <a:lstStyle/>
          <a:p>
            <a:r>
              <a:rPr lang="en-AU" dirty="0"/>
              <a:t>What domestic league are medal winning players playing in?</a:t>
            </a:r>
          </a:p>
          <a:p>
            <a:r>
              <a:rPr lang="en-AU" dirty="0"/>
              <a:t>What is the translation of domestic league statistics to the international game?</a:t>
            </a:r>
          </a:p>
          <a:p>
            <a:r>
              <a:rPr lang="en-AU" dirty="0"/>
              <a:t>How does Junior international success translate to senior success?</a:t>
            </a:r>
          </a:p>
          <a:p>
            <a:pPr lvl="1"/>
            <a:endParaRPr lang="en-AU" dirty="0"/>
          </a:p>
        </p:txBody>
      </p:sp>
      <p:pic>
        <p:nvPicPr>
          <p:cNvPr id="5" name="Picture 4" descr="A basketball hoop with a blue sky and clouds&#10;&#10;Description automatically generated with low confidence">
            <a:extLst>
              <a:ext uri="{FF2B5EF4-FFF2-40B4-BE49-F238E27FC236}">
                <a16:creationId xmlns:a16="http://schemas.microsoft.com/office/drawing/2014/main" id="{B4BE2AE7-3008-43F0-A31D-28D52FB79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5" r="7624"/>
          <a:stretch/>
        </p:blipFill>
        <p:spPr>
          <a:xfrm>
            <a:off x="8114537" y="10"/>
            <a:ext cx="4077463" cy="68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13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95C08-8379-4840-AC08-173AE2D38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Links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C5A37-96B4-4C2D-8BA6-77BA4CED9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/>
              <a:t>Shiny URL</a:t>
            </a:r>
          </a:p>
          <a:p>
            <a:r>
              <a:rPr lang="en-AU" dirty="0">
                <a:hlinkClick r:id="rId2"/>
              </a:rPr>
              <a:t>https://sport-data-insights.shinyapps.io/Basketball_Exploratory_Data_Analysis/</a:t>
            </a:r>
            <a:endParaRPr lang="en-AU" dirty="0"/>
          </a:p>
          <a:p>
            <a:endParaRPr lang="en-AU" dirty="0"/>
          </a:p>
          <a:p>
            <a:r>
              <a:rPr lang="en-AU" dirty="0"/>
              <a:t>GitHub repository</a:t>
            </a:r>
          </a:p>
          <a:p>
            <a:r>
              <a:rPr lang="en-AU" dirty="0">
                <a:hlinkClick r:id="rId3"/>
              </a:rPr>
              <a:t>https://github.com/RobertRiddell/Olympic-Basketball</a:t>
            </a:r>
            <a:endParaRPr lang="en-AU" dirty="0"/>
          </a:p>
          <a:p>
            <a:endParaRPr lang="en-AU" dirty="0"/>
          </a:p>
          <a:p>
            <a:r>
              <a:rPr lang="en-AU" dirty="0"/>
              <a:t>Basketball Glossary and Data</a:t>
            </a:r>
          </a:p>
          <a:p>
            <a:r>
              <a:rPr lang="en-AU" dirty="0">
                <a:hlinkClick r:id="rId4"/>
              </a:rPr>
              <a:t>https://www.basketball-reference.com/</a:t>
            </a:r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044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7CFAA6-1DBB-43B0-BD82-2FB83CF4E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65296-26F9-49C9-8469-C7C9F49AB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299" y="639763"/>
            <a:ext cx="3947998" cy="5492750"/>
          </a:xfrm>
        </p:spPr>
        <p:txBody>
          <a:bodyPr>
            <a:normAutofit/>
          </a:bodyPr>
          <a:lstStyle/>
          <a:p>
            <a:r>
              <a:rPr lang="en-AU" sz="6000">
                <a:solidFill>
                  <a:srgbClr val="FFFFFF"/>
                </a:solidFill>
              </a:rPr>
              <a:t>Photos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13708B-D2E3-41E3-BD49-F91005647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323" y="2211346"/>
            <a:ext cx="0" cy="2349584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B377-DF72-44F1-A3F8-209907F2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8349" y="639764"/>
            <a:ext cx="6142032" cy="5492749"/>
          </a:xfrm>
        </p:spPr>
        <p:txBody>
          <a:bodyPr anchor="ctr">
            <a:normAutofit/>
          </a:bodyPr>
          <a:lstStyle/>
          <a:p>
            <a:r>
              <a:rPr lang="en-AU" dirty="0">
                <a:hlinkClick r:id="rId2"/>
              </a:rPr>
              <a:t>Markus </a:t>
            </a:r>
            <a:r>
              <a:rPr lang="en-AU" dirty="0" err="1">
                <a:hlinkClick r:id="rId2"/>
              </a:rPr>
              <a:t>Spiske</a:t>
            </a:r>
            <a:r>
              <a:rPr lang="en-AU" dirty="0"/>
              <a:t> – Slide 7</a:t>
            </a:r>
          </a:p>
          <a:p>
            <a:r>
              <a:rPr lang="en-AU" dirty="0">
                <a:hlinkClick r:id="rId3"/>
              </a:rPr>
              <a:t>Ryan Graybill</a:t>
            </a:r>
            <a:r>
              <a:rPr lang="en-AU" dirty="0"/>
              <a:t> – Slide 15</a:t>
            </a:r>
          </a:p>
          <a:p>
            <a:r>
              <a:rPr lang="en-AU" dirty="0">
                <a:hlinkClick r:id="rId4"/>
              </a:rPr>
              <a:t>Marcel Schreiber </a:t>
            </a:r>
            <a:r>
              <a:rPr lang="en-AU" dirty="0"/>
              <a:t>– Slide 10</a:t>
            </a:r>
          </a:p>
          <a:p>
            <a:r>
              <a:rPr lang="en-AU" dirty="0">
                <a:hlinkClick r:id="rId5"/>
              </a:rPr>
              <a:t>Jc dela Cuesta</a:t>
            </a:r>
            <a:r>
              <a:rPr lang="en-AU" dirty="0"/>
              <a:t> – Slide 11</a:t>
            </a:r>
          </a:p>
        </p:txBody>
      </p:sp>
    </p:spTree>
    <p:extLst>
      <p:ext uri="{BB962C8B-B14F-4D97-AF65-F5344CB8AC3E}">
        <p14:creationId xmlns:p14="http://schemas.microsoft.com/office/powerpoint/2010/main" val="4033915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5EAE1-CD60-4C19-AD3F-FC3FAD01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Predicting Future Success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BD3352A5-DF68-4E7A-AA93-543E2118D9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285729"/>
              </p:ext>
            </p:extLst>
          </p:nvPr>
        </p:nvGraphicFramePr>
        <p:xfrm>
          <a:off x="781052" y="2591330"/>
          <a:ext cx="10753725" cy="3767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CFD96F32-A2EE-429D-8D9B-308DE1775E09}"/>
              </a:ext>
            </a:extLst>
          </p:cNvPr>
          <p:cNvSpPr txBox="1">
            <a:spLocks/>
          </p:cNvSpPr>
          <p:nvPr/>
        </p:nvSpPr>
        <p:spPr>
          <a:xfrm>
            <a:off x="781052" y="2157731"/>
            <a:ext cx="10772775" cy="820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000" dirty="0"/>
              <a:t>The teams who finished in the top four:</a:t>
            </a:r>
          </a:p>
        </p:txBody>
      </p:sp>
    </p:spTree>
    <p:extLst>
      <p:ext uri="{BB962C8B-B14F-4D97-AF65-F5344CB8AC3E}">
        <p14:creationId xmlns:p14="http://schemas.microsoft.com/office/powerpoint/2010/main" val="1752875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B03C-22E9-4D2F-A0BD-49F49F052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/>
              <a:t>The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E61753-927A-4F24-951E-CCBC0F0F42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0295843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544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A01A3-921C-4BF9-9302-717BE864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AU" dirty="0"/>
              <a:t>Method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9E3818-AF90-47FF-B5EE-AD8B7D018B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67585"/>
              </p:ext>
            </p:extLst>
          </p:nvPr>
        </p:nvGraphicFramePr>
        <p:xfrm>
          <a:off x="676275" y="2373549"/>
          <a:ext cx="10753725" cy="359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276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AFA9A5-03CC-4F94-B964-70682CDB0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3467051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7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3B36B60-731F-409B-A240-BBF521AB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7">
            <a:extLst>
              <a:ext uri="{FF2B5EF4-FFF2-40B4-BE49-F238E27FC236}">
                <a16:creationId xmlns:a16="http://schemas.microsoft.com/office/drawing/2014/main" id="{4FBF4068-27EE-425D-978E-22C436FA87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976272"/>
              </p:ext>
            </p:extLst>
          </p:nvPr>
        </p:nvGraphicFramePr>
        <p:xfrm>
          <a:off x="5291960" y="629266"/>
          <a:ext cx="6247137" cy="524714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26266">
                  <a:extLst>
                    <a:ext uri="{9D8B030D-6E8A-4147-A177-3AD203B41FA5}">
                      <a16:colId xmlns:a16="http://schemas.microsoft.com/office/drawing/2014/main" val="1605543618"/>
                    </a:ext>
                  </a:extLst>
                </a:gridCol>
                <a:gridCol w="1928883">
                  <a:extLst>
                    <a:ext uri="{9D8B030D-6E8A-4147-A177-3AD203B41FA5}">
                      <a16:colId xmlns:a16="http://schemas.microsoft.com/office/drawing/2014/main" val="3873942985"/>
                    </a:ext>
                  </a:extLst>
                </a:gridCol>
                <a:gridCol w="1746089">
                  <a:extLst>
                    <a:ext uri="{9D8B030D-6E8A-4147-A177-3AD203B41FA5}">
                      <a16:colId xmlns:a16="http://schemas.microsoft.com/office/drawing/2014/main" val="2672677047"/>
                    </a:ext>
                  </a:extLst>
                </a:gridCol>
                <a:gridCol w="1045899">
                  <a:extLst>
                    <a:ext uri="{9D8B030D-6E8A-4147-A177-3AD203B41FA5}">
                      <a16:colId xmlns:a16="http://schemas.microsoft.com/office/drawing/2014/main" val="2921977395"/>
                    </a:ext>
                  </a:extLst>
                </a:gridCol>
              </a:tblGrid>
              <a:tr h="571944">
                <a:tc gridSpan="4">
                  <a:txBody>
                    <a:bodyPr/>
                    <a:lstStyle/>
                    <a:p>
                      <a:pPr algn="ctr"/>
                      <a:r>
                        <a:rPr lang="en-AU" sz="2600" dirty="0"/>
                        <a:t>Top Four Finishes</a:t>
                      </a:r>
                    </a:p>
                  </a:txBody>
                  <a:tcPr marL="129987" marR="129987" marT="64994" marB="64994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93902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>
                          <a:effectLst/>
                        </a:rPr>
                        <a:t>Country</a:t>
                      </a:r>
                      <a:endParaRPr lang="en-AU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World Cups (3)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Olympics (5)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</a:rPr>
                        <a:t>Total (8)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40852011"/>
                  </a:ext>
                </a:extLst>
              </a:tr>
              <a:tr h="66762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United States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7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6859467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Lithuania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5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79646765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Spain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4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65513499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France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88334608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Serbia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25210268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Argentina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15035550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Australia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2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3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4045650816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Turkey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918399847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Greece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713164291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Puerto Rico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3244482950"/>
                  </a:ext>
                </a:extLst>
              </a:tr>
              <a:tr h="364325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>
                          <a:effectLst/>
                        </a:rPr>
                        <a:t>Russia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0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>
                          <a:effectLst/>
                        </a:rPr>
                        <a:t>1</a:t>
                      </a:r>
                      <a:endParaRPr lang="en-AU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u="none" strike="noStrike" dirty="0">
                          <a:effectLst/>
                        </a:rPr>
                        <a:t>1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27" marR="9027" marT="9027" marB="0" anchor="b"/>
                </a:tc>
                <a:extLst>
                  <a:ext uri="{0D108BD9-81ED-4DB2-BD59-A6C34878D82A}">
                    <a16:rowId xmlns:a16="http://schemas.microsoft.com/office/drawing/2014/main" val="2182604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25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D2BFFD5-490F-4B45-91F2-6B826FBAD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rgbClr val="5565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7F81-9C06-450E-8EAE-535CC7E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8" y="5007257"/>
            <a:ext cx="4843555" cy="1807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Commonality of top four finishes</a:t>
            </a:r>
          </a:p>
        </p:txBody>
      </p:sp>
      <p:cxnSp>
        <p:nvCxnSpPr>
          <p:cNvPr id="11" name="Straight Connector 15">
            <a:extLst>
              <a:ext uri="{FF2B5EF4-FFF2-40B4-BE49-F238E27FC236}">
                <a16:creationId xmlns:a16="http://schemas.microsoft.com/office/drawing/2014/main" id="{6C6CF9A5-BEA4-4284-A8B5-D033E5B4B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6175" y="4900003"/>
            <a:ext cx="0" cy="109728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F9B4B2-5F08-4964-91C1-A80C4CB44AC6}"/>
              </a:ext>
            </a:extLst>
          </p:cNvPr>
          <p:cNvSpPr txBox="1"/>
          <p:nvPr/>
        </p:nvSpPr>
        <p:spPr>
          <a:xfrm>
            <a:off x="6096000" y="4998747"/>
            <a:ext cx="5334382" cy="1816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Aft>
                <a:spcPts val="600"/>
              </a:spcAft>
              <a:buFont typeface="Arial" pitchFamily="34" charset="0"/>
              <a:buChar char=" "/>
            </a:pPr>
            <a:r>
              <a:rPr lang="en-US" dirty="0">
                <a:solidFill>
                  <a:srgbClr val="FFFFFF"/>
                </a:solidFill>
              </a:rPr>
              <a:t>Teams that finish in the top four consistently score more points</a:t>
            </a:r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02A82EED-7E5D-494E-8423-05FB42B94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1507"/>
            <a:ext cx="12192000" cy="465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8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334115"/>
            <a:ext cx="12192000" cy="112519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– FG%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Chart, scatter chart&#10;&#10;Description automatically generated">
            <a:extLst>
              <a:ext uri="{FF2B5EF4-FFF2-40B4-BE49-F238E27FC236}">
                <a16:creationId xmlns:a16="http://schemas.microsoft.com/office/drawing/2014/main" id="{9913C373-ADE6-4105-B56E-43A4543328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01749"/>
            <a:ext cx="12192000" cy="442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19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4A892D-088E-4414-965D-1F8C4212F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7BD15-95EE-4306-9573-B33A6810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5334115"/>
            <a:ext cx="10923638" cy="1125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600" dirty="0">
                <a:solidFill>
                  <a:srgbClr val="FFFFFF"/>
                </a:solidFill>
              </a:rPr>
              <a:t>Top Four Team Comparison - FTA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2BC85F-BF83-4D6D-A1BC-8EE5822F0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23069ED8-D664-4544-B91C-AADD3A098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28988"/>
            <a:ext cx="1219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6581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1146</TotalTime>
  <Words>1040</Words>
  <Application>Microsoft Office PowerPoint</Application>
  <PresentationFormat>Widescreen</PresentationFormat>
  <Paragraphs>308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Metropolitan</vt:lpstr>
      <vt:lpstr>WHAT IT TAKES TO WIN</vt:lpstr>
      <vt:lpstr>Executive Summary</vt:lpstr>
      <vt:lpstr>Predicting Future Success</vt:lpstr>
      <vt:lpstr>The data</vt:lpstr>
      <vt:lpstr>Method</vt:lpstr>
      <vt:lpstr>Commonality of top four finishes</vt:lpstr>
      <vt:lpstr>Commonality of top four finishes</vt:lpstr>
      <vt:lpstr>Top Four Team Comparison – FG%</vt:lpstr>
      <vt:lpstr>Top Four Team Comparison - FTA</vt:lpstr>
      <vt:lpstr>Top Four Team Comparison - TRB</vt:lpstr>
      <vt:lpstr>Predicting Points – Exploratory Data Analysis</vt:lpstr>
      <vt:lpstr>Predicting points - Results</vt:lpstr>
      <vt:lpstr>Multiple Linear Model Results</vt:lpstr>
      <vt:lpstr>Variable Importance</vt:lpstr>
      <vt:lpstr>Predicting Wins - EDA</vt:lpstr>
      <vt:lpstr>Predicting Wins/Losses - results</vt:lpstr>
      <vt:lpstr>PowerPoint Presentation</vt:lpstr>
      <vt:lpstr>Areas to assess to predict success</vt:lpstr>
      <vt:lpstr>2020 Medal Matches</vt:lpstr>
      <vt:lpstr>Future work</vt:lpstr>
      <vt:lpstr>Links</vt:lpstr>
      <vt:lpstr>Photos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Robert.Riddell</dc:creator>
  <cp:lastModifiedBy>Robert Hugh Riddell</cp:lastModifiedBy>
  <cp:revision>8</cp:revision>
  <dcterms:created xsi:type="dcterms:W3CDTF">2021-08-10T06:39:15Z</dcterms:created>
  <dcterms:modified xsi:type="dcterms:W3CDTF">2021-08-13T01:00:55Z</dcterms:modified>
</cp:coreProperties>
</file>

<file path=docProps/thumbnail.jpeg>
</file>